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30215_091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848872" cy="17281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Кружковая </a:t>
            </a:r>
            <a:r>
              <a:rPr lang="ru-RU" dirty="0" smtClean="0"/>
              <a:t>деятельность на развитие мелкой моторики </a:t>
            </a:r>
            <a:r>
              <a:rPr lang="ru-RU" dirty="0" smtClean="0"/>
              <a:t>«Весёлые ладошки»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95528" y="6021288"/>
            <a:ext cx="424847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Выполнила: воспитатель Орехова Т.Н.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8641"/>
            <a:ext cx="8280920" cy="50783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Дети должны знать: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-правила техники безопасности;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-основные формы штриховки;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-основные правила склеивания;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-некоторые приёмы лепки.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Должны уметь: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-работать с различными предметами;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-правильно держать кисть, карандаш;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-пользоваться клеем, салфеткой;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-заштриховывать изображение;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-изготавливать поделки в технике «аппликация» по образцу;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-повторять пальчиковые гимнастики за воспитателем;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-выполнять несложные техники рисования.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Содержимое 5" descr="Opera Снимок_2023-02-16_095218_yandex.r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8193820" cy="59346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7200" y="2276872"/>
            <a:ext cx="6320961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внимание!!!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pera Снимок_2023-02-14_182506_yandex.r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352928" cy="58785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мелкой моторики у детей дошкольного возраста.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навыки исполнительского мастерства.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умение воплощать свои идеи в художественный образ.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умения производить точные движения кистью и пальцами рук.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способности координированной работы рук со зрительным восприятием.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творческую активность, пространственное мышление, фантазию.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в детях аккуратность, усидчивость.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внимательность к выполнению заданий.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уважительного отношения к своему и чужому труду.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8280920" cy="30469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Программа включает в себя следующие разделы: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Штриховка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и действия с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6328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«Пальчиковая гимнастика».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2 мл\IMG_20230207_16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536160" cy="2652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Содержимое 6" descr="IMG_20230207_16105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3600400" cy="27003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88640"/>
            <a:ext cx="633670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«Лепка».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21109_0905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236" t="8587" r="9430" b="8681"/>
          <a:stretch>
            <a:fillRect/>
          </a:stretch>
        </p:blipFill>
        <p:spPr>
          <a:xfrm>
            <a:off x="611560" y="1052736"/>
            <a:ext cx="3384376" cy="255054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Рисунок 7" descr="IMG_20230213_112801.jpg"/>
          <p:cNvPicPr>
            <a:picLocks noChangeAspect="1"/>
          </p:cNvPicPr>
          <p:nvPr/>
        </p:nvPicPr>
        <p:blipFill>
          <a:blip r:embed="rId4" cstate="print"/>
          <a:srcRect l="22438" t="23750" r="15350" b="31100"/>
          <a:stretch>
            <a:fillRect/>
          </a:stretch>
        </p:blipFill>
        <p:spPr>
          <a:xfrm>
            <a:off x="4572000" y="980728"/>
            <a:ext cx="4233401" cy="2304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Рисунок 8" descr="IMG-20230214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127" y="3933056"/>
            <a:ext cx="4572000" cy="2570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" name="Рисунок 9" descr="IMG_20230213_111117.jpg"/>
          <p:cNvPicPr>
            <a:picLocks noChangeAspect="1"/>
          </p:cNvPicPr>
          <p:nvPr/>
        </p:nvPicPr>
        <p:blipFill>
          <a:blip r:embed="rId6" cstate="print"/>
          <a:srcRect l="11413" b="11151"/>
          <a:stretch>
            <a:fillRect/>
          </a:stretch>
        </p:blipFill>
        <p:spPr>
          <a:xfrm>
            <a:off x="5076056" y="3645024"/>
            <a:ext cx="3851920" cy="2897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88640"/>
            <a:ext cx="561662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«Аппликация».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30214-WA0002.jpg"/>
          <p:cNvPicPr>
            <a:picLocks noChangeAspect="1"/>
          </p:cNvPicPr>
          <p:nvPr/>
        </p:nvPicPr>
        <p:blipFill>
          <a:blip r:embed="rId3" cstate="print"/>
          <a:srcRect l="14563" r="12988" b="5183"/>
          <a:stretch>
            <a:fillRect/>
          </a:stretch>
        </p:blipFill>
        <p:spPr>
          <a:xfrm>
            <a:off x="4860032" y="908720"/>
            <a:ext cx="3919638" cy="28843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Содержимое 8" descr="IMG_20230215_090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859" b="9605"/>
          <a:stretch>
            <a:fillRect/>
          </a:stretch>
        </p:blipFill>
        <p:spPr>
          <a:xfrm>
            <a:off x="323528" y="908720"/>
            <a:ext cx="4211960" cy="28803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6912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«Нетрадиционные техники рисования».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30215_091914.jpg"/>
          <p:cNvPicPr>
            <a:picLocks noChangeAspect="1"/>
          </p:cNvPicPr>
          <p:nvPr/>
        </p:nvPicPr>
        <p:blipFill>
          <a:blip r:embed="rId3" cstate="print"/>
          <a:srcRect t="106" r="7148"/>
          <a:stretch>
            <a:fillRect/>
          </a:stretch>
        </p:blipFill>
        <p:spPr>
          <a:xfrm rot="5400000">
            <a:off x="57882" y="1390163"/>
            <a:ext cx="3670062" cy="2961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Содержимое 7" descr="Opera Снимок_2023-02-16_082054_yandex.ru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18513" y="1046829"/>
            <a:ext cx="2807908" cy="379205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Рисунок 8" descr="Opera Снимок_2023-02-16_082343_yandex.r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813250"/>
            <a:ext cx="4486697" cy="30447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30215_090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3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88640"/>
            <a:ext cx="561662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«Штриховка».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30215_090433.jpg"/>
          <p:cNvPicPr>
            <a:picLocks noChangeAspect="1"/>
          </p:cNvPicPr>
          <p:nvPr/>
        </p:nvPicPr>
        <p:blipFill>
          <a:blip r:embed="rId4" cstate="print"/>
          <a:srcRect r="29691"/>
          <a:stretch>
            <a:fillRect/>
          </a:stretch>
        </p:blipFill>
        <p:spPr>
          <a:xfrm>
            <a:off x="467544" y="1340768"/>
            <a:ext cx="4176464" cy="44551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Рисунок 7" descr="IMG_20230215_090443.jpg"/>
          <p:cNvPicPr>
            <a:picLocks noChangeAspect="1"/>
          </p:cNvPicPr>
          <p:nvPr/>
        </p:nvPicPr>
        <p:blipFill>
          <a:blip r:embed="rId5" cstate="print"/>
          <a:srcRect l="4612" r="2658" b="14871"/>
          <a:stretch>
            <a:fillRect/>
          </a:stretch>
        </p:blipFill>
        <p:spPr>
          <a:xfrm rot="5400000">
            <a:off x="4716016" y="1916832"/>
            <a:ext cx="4392488" cy="3240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era Снимок_2023-02-14_182506_yandex.ru.png"/>
          <p:cNvPicPr>
            <a:picLocks noChangeAspect="1"/>
          </p:cNvPicPr>
          <p:nvPr/>
        </p:nvPicPr>
        <p:blipFill>
          <a:blip r:embed="rId2" cstate="print"/>
          <a:srcRect l="17048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655272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«Игры и действия с предметами».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-20230131-WA0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268760"/>
            <a:ext cx="2808312" cy="49981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Рисунок 6" descr="IMG_20230207_160726.jpg"/>
          <p:cNvPicPr>
            <a:picLocks noChangeAspect="1"/>
          </p:cNvPicPr>
          <p:nvPr/>
        </p:nvPicPr>
        <p:blipFill>
          <a:blip r:embed="rId4" cstate="print"/>
          <a:srcRect l="17713" b="12201"/>
          <a:stretch>
            <a:fillRect/>
          </a:stretch>
        </p:blipFill>
        <p:spPr>
          <a:xfrm>
            <a:off x="4572000" y="1124744"/>
            <a:ext cx="3473158" cy="25082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Рисунок 7" descr="IMG_20230207_155740.jpg"/>
          <p:cNvPicPr>
            <a:picLocks noChangeAspect="1"/>
          </p:cNvPicPr>
          <p:nvPr/>
        </p:nvPicPr>
        <p:blipFill>
          <a:blip r:embed="rId5" cstate="print"/>
          <a:srcRect t="3070" r="-160" b="35204"/>
          <a:stretch>
            <a:fillRect/>
          </a:stretch>
        </p:blipFill>
        <p:spPr>
          <a:xfrm>
            <a:off x="4572000" y="3789040"/>
            <a:ext cx="3472009" cy="28529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Кружковая деятельность на развитие мелкой моторики «Весёлые ладошки»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Кружковая деятельность «Весёлые ладошки»</dc:title>
  <dc:creator>Admin</dc:creator>
  <cp:lastModifiedBy>Admin</cp:lastModifiedBy>
  <cp:revision>19</cp:revision>
  <dcterms:created xsi:type="dcterms:W3CDTF">2023-02-14T11:07:50Z</dcterms:created>
  <dcterms:modified xsi:type="dcterms:W3CDTF">2023-02-16T02:57:20Z</dcterms:modified>
</cp:coreProperties>
</file>