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4" r:id="rId3"/>
    <p:sldId id="265" r:id="rId4"/>
    <p:sldId id="258" r:id="rId5"/>
    <p:sldId id="259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5" r:id="rId19"/>
    <p:sldId id="284" r:id="rId20"/>
    <p:sldId id="281" r:id="rId21"/>
    <p:sldId id="286" r:id="rId22"/>
    <p:sldId id="288" r:id="rId23"/>
    <p:sldId id="290" r:id="rId24"/>
    <p:sldId id="292" r:id="rId25"/>
    <p:sldId id="291" r:id="rId26"/>
    <p:sldId id="2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 varScale="1">
        <p:scale>
          <a:sx n="63" d="100"/>
          <a:sy n="63" d="100"/>
        </p:scale>
        <p:origin x="-15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A0B5DB-B153-40D5-BA8F-FB8B7394D31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20071-4F72-43FC-9775-CC017A006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A0B5DB-B153-40D5-BA8F-FB8B7394D31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20071-4F72-43FC-9775-CC017A006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A0B5DB-B153-40D5-BA8F-FB8B7394D31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20071-4F72-43FC-9775-CC017A006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A0B5DB-B153-40D5-BA8F-FB8B7394D31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20071-4F72-43FC-9775-CC017A006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A0B5DB-B153-40D5-BA8F-FB8B7394D31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20071-4F72-43FC-9775-CC017A006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A0B5DB-B153-40D5-BA8F-FB8B7394D31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20071-4F72-43FC-9775-CC017A006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A0B5DB-B153-40D5-BA8F-FB8B7394D31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20071-4F72-43FC-9775-CC017A006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A0B5DB-B153-40D5-BA8F-FB8B7394D31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20071-4F72-43FC-9775-CC017A006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A0B5DB-B153-40D5-BA8F-FB8B7394D31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20071-4F72-43FC-9775-CC017A006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A0B5DB-B153-40D5-BA8F-FB8B7394D31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20071-4F72-43FC-9775-CC017A006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A0B5DB-B153-40D5-BA8F-FB8B7394D31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20071-4F72-43FC-9775-CC017A006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5A0B5DB-B153-40D5-BA8F-FB8B7394D31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720071-4F72-43FC-9775-CC017A006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foto-zverey.ru/begenoty/begenot-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6984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</a:p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</a:p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животными Севера </a:t>
            </a:r>
          </a:p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жарких стран</a:t>
            </a:r>
            <a:r>
              <a:rPr lang="ru-RU" sz="5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6004633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Воспитатель: </a:t>
            </a:r>
            <a:r>
              <a:rPr lang="ru-RU" b="1" dirty="0" smtClean="0"/>
              <a:t>Орехова Т.Н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420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Носом-шлангом великан</a:t>
            </a:r>
          </a:p>
          <a:p>
            <a:r>
              <a:rPr lang="ru-RU" sz="2000" b="1" dirty="0"/>
              <a:t>Моется, как в душе.</a:t>
            </a:r>
          </a:p>
          <a:p>
            <a:r>
              <a:rPr lang="ru-RU" sz="2000" b="1" dirty="0"/>
              <a:t>Этот житель жарких стран</a:t>
            </a:r>
          </a:p>
          <a:p>
            <a:r>
              <a:rPr lang="ru-RU" sz="2000" b="1" dirty="0"/>
              <a:t>Всех крупней на суше. </a:t>
            </a:r>
          </a:p>
        </p:txBody>
      </p:sp>
      <p:pic>
        <p:nvPicPr>
          <p:cNvPr id="8194" name="Picture 2" descr="https://bitoflife.ru/wp-content/uploads/2018/09/%D1%81%D0%BB%D0%BE%D0%BD%D0%B8%D0%BA-1024x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12079"/>
            <a:ext cx="7657689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801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petzona.ru/wp-content/uploads/2018/08/Africa-elephants-cub_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3298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085184"/>
            <a:ext cx="883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Осмелится ли лев напасть на слона? Нет, слон — могучее, очень сильное животное, льву с ним не справиться. Самое удивительное у слона - хобот.</a:t>
            </a:r>
          </a:p>
        </p:txBody>
      </p:sp>
    </p:spTree>
    <p:extLst>
      <p:ext uri="{BB962C8B-B14F-4D97-AF65-F5344CB8AC3E}">
        <p14:creationId xmlns:p14="http://schemas.microsoft.com/office/powerpoint/2010/main" xmlns="" val="8646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ota.ru/upload/wallpapers/source/2015/07/27/13/05/44989/mota.ru-20150727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180"/>
            <a:ext cx="8457755" cy="56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7" y="5832048"/>
            <a:ext cx="8457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 помощью хобота слон срывает листья с деревьев, </a:t>
            </a:r>
          </a:p>
        </p:txBody>
      </p:sp>
    </p:spTree>
    <p:extLst>
      <p:ext uri="{BB962C8B-B14F-4D97-AF65-F5344CB8AC3E}">
        <p14:creationId xmlns:p14="http://schemas.microsoft.com/office/powerpoint/2010/main" xmlns="" val="167875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zooclub.ru/attach/fotogal/oboi/wild/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388192" cy="554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5949280"/>
            <a:ext cx="1442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Р</a:t>
            </a:r>
            <a:r>
              <a:rPr lang="ru-RU" sz="2000" b="1" dirty="0" smtClean="0"/>
              <a:t>вёт </a:t>
            </a:r>
            <a:r>
              <a:rPr lang="ru-RU" sz="2000" b="1" dirty="0"/>
              <a:t>траву</a:t>
            </a:r>
          </a:p>
        </p:txBody>
      </p:sp>
    </p:spTree>
    <p:extLst>
      <p:ext uri="{BB962C8B-B14F-4D97-AF65-F5344CB8AC3E}">
        <p14:creationId xmlns:p14="http://schemas.microsoft.com/office/powerpoint/2010/main" xmlns="" val="42922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cdn.pixabay.com/photo/2012/12/30/21/42/elephant-73139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.pixabay.com/photo/2012/12/30/21/42/elephant-73139_12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.pixabay.com/photo/2012/12/30/21/42/elephant-73139_128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https://img1.liveinternet.ru/images/attach/d/0/143/170/143170785_4948336_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5" y="488352"/>
            <a:ext cx="3864883" cy="28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d2me0fuzw8a1c5.cloudfront.net/files/img/6324/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8352"/>
            <a:ext cx="43255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s004.radikal.ru/i207/1308/9e/b5e933d92dd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551" r="6456" b="4551"/>
          <a:stretch/>
        </p:blipFill>
        <p:spPr bwMode="auto">
          <a:xfrm>
            <a:off x="59045" y="3573016"/>
            <a:ext cx="3864883" cy="28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fototelegraf.ru/wp-content/uploads/2014/04/zhivotnye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2357" y="3720793"/>
            <a:ext cx="4164186" cy="27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203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tdata.ru/u30/photo030C/20962926748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404664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Жираф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самое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животное,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акации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 язык и губы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чувствуют   колючек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95167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Есть копытный великан.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Шея как подъемный кран,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С рожками, пятнистый,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Но не очень быстрый.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(Жираф)</a:t>
            </a:r>
          </a:p>
        </p:txBody>
      </p:sp>
    </p:spTree>
    <p:extLst>
      <p:ext uri="{BB962C8B-B14F-4D97-AF65-F5344CB8AC3E}">
        <p14:creationId xmlns:p14="http://schemas.microsoft.com/office/powerpoint/2010/main" xmlns="" val="3218552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Физкультминутка </a:t>
            </a:r>
            <a:endParaRPr lang="ru-RU" sz="3200" b="1" dirty="0" smtClean="0"/>
          </a:p>
          <a:p>
            <a:pPr algn="ctr"/>
            <a:r>
              <a:rPr lang="ru-RU" sz="3200" b="1" i="1" dirty="0" smtClean="0"/>
              <a:t>«</a:t>
            </a:r>
            <a:r>
              <a:rPr lang="ru-RU" sz="3200" b="1" i="1" dirty="0"/>
              <a:t>Я по Африке иду»</a:t>
            </a:r>
            <a:endParaRPr lang="ru-RU" sz="3200" b="1" dirty="0"/>
          </a:p>
          <a:p>
            <a:pPr algn="ctr"/>
            <a:r>
              <a:rPr lang="ru-RU" sz="3200" b="1" dirty="0"/>
              <a:t>Я по Африке иду,</a:t>
            </a:r>
          </a:p>
          <a:p>
            <a:pPr algn="ctr"/>
            <a:r>
              <a:rPr lang="ru-RU" sz="3200" b="1" dirty="0"/>
              <a:t>Замечаю на ходу, </a:t>
            </a:r>
          </a:p>
          <a:p>
            <a:pPr algn="ctr"/>
            <a:r>
              <a:rPr lang="ru-RU" sz="3200" b="1" dirty="0"/>
              <a:t>Как над морем буйных трав</a:t>
            </a:r>
          </a:p>
          <a:p>
            <a:pPr algn="ctr"/>
            <a:r>
              <a:rPr lang="ru-RU" sz="3200" b="1" dirty="0"/>
              <a:t>Шею вытянул жираф. </a:t>
            </a:r>
          </a:p>
          <a:p>
            <a:pPr algn="ctr"/>
            <a:r>
              <a:rPr lang="ru-RU" sz="3200" b="1" dirty="0"/>
              <a:t>А огромный серый слон </a:t>
            </a:r>
          </a:p>
          <a:p>
            <a:pPr algn="ctr"/>
            <a:r>
              <a:rPr lang="ru-RU" sz="3200" b="1" dirty="0"/>
              <a:t>Посылает нам поклон. </a:t>
            </a:r>
          </a:p>
          <a:p>
            <a:pPr algn="ctr"/>
            <a:r>
              <a:rPr lang="ru-RU" sz="3200" b="1" dirty="0"/>
              <a:t>Мы прогулку завершим </a:t>
            </a:r>
          </a:p>
          <a:p>
            <a:pPr algn="ctr"/>
            <a:r>
              <a:rPr lang="ru-RU" sz="3200" b="1" dirty="0"/>
              <a:t>И на место поспешим. </a:t>
            </a:r>
          </a:p>
        </p:txBody>
      </p:sp>
    </p:spTree>
    <p:extLst>
      <p:ext uri="{BB962C8B-B14F-4D97-AF65-F5344CB8AC3E}">
        <p14:creationId xmlns:p14="http://schemas.microsoft.com/office/powerpoint/2010/main" xmlns="" val="1409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stihi.ru/pics/2011/06/11/5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121935" cy="51125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8931" y="5589240"/>
            <a:ext cx="7104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 теперь наш самолет берет курс на Северный полюс. </a:t>
            </a:r>
          </a:p>
        </p:txBody>
      </p:sp>
    </p:spTree>
    <p:extLst>
      <p:ext uri="{BB962C8B-B14F-4D97-AF65-F5344CB8AC3E}">
        <p14:creationId xmlns:p14="http://schemas.microsoft.com/office/powerpoint/2010/main" xmlns="" val="3630718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72972" y="215443"/>
            <a:ext cx="6864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самолет летит низко над Тундрой! </a:t>
            </a:r>
            <a:endParaRPr kumimoji="0" lang="ru-RU" sz="2800" b="1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://www.rts.fm/files/commentsimages/71200e91f1ac02d88b3aebfcaa878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63" y="1124744"/>
            <a:ext cx="6409915" cy="4807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98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28662" y="215444"/>
            <a:ext cx="6928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мы видим красавца – зверя с огромными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красивыми рогами.</a:t>
            </a:r>
            <a:r>
              <a:rPr kumimoji="0" lang="ru-RU" sz="2800" b="1" i="1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это? </a:t>
            </a:r>
            <a:endParaRPr kumimoji="0" lang="ru-RU" sz="2800" b="1" i="1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www.rutvet.ru/sites/default/files/inline/images/ghvfygvyv22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https://bitoflife.ru/wp-content/uploads/2018/08/8db005f929aa3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721" y="1556792"/>
            <a:ext cx="7744635" cy="5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6226" y="18448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/>
            <a:r>
              <a:rPr lang="ru-RU" sz="2000" b="1" i="1" dirty="0">
                <a:solidFill>
                  <a:schemeClr val="bg1"/>
                </a:solidFill>
              </a:rPr>
              <a:t>У него серая, густая, теплая, 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i="1" dirty="0">
                <a:solidFill>
                  <a:schemeClr val="bg1"/>
                </a:solidFill>
              </a:rPr>
              <a:t>пушистая шерсть. Сильные </a:t>
            </a:r>
            <a:r>
              <a:rPr lang="ru-RU" sz="2000" b="1" i="1" dirty="0" smtClean="0">
                <a:solidFill>
                  <a:schemeClr val="bg1"/>
                </a:solidFill>
              </a:rPr>
              <a:t>ноги </a:t>
            </a:r>
          </a:p>
          <a:p>
            <a:r>
              <a:rPr lang="ru-RU" sz="2000" b="1" i="1" u="sng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Питается мхом и травой.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7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представлений у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 о </a:t>
            </a:r>
            <a:r>
              <a:rPr lang="ru-RU" sz="2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диких животных.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словарного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запаса детей</a:t>
            </a:r>
            <a:endParaRPr lang="ru-RU" sz="2000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ttp://www.stihi.ru/pics/2011/06/11/5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484784"/>
            <a:ext cx="7121935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4721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c.pics.livejournal.com/sergeimac/26605025/487910/487910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386" y="260648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975648"/>
            <a:ext cx="8417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r>
              <a:rPr lang="ru-RU" sz="2000" b="1" i="1" dirty="0"/>
              <a:t>Услышали олени гул нашего самолета, испугались, </a:t>
            </a:r>
            <a:endParaRPr lang="ru-RU" sz="2000" b="1" dirty="0"/>
          </a:p>
          <a:p>
            <a:r>
              <a:rPr lang="ru-RU" sz="2000" b="1" i="1" dirty="0"/>
              <a:t>побежали далеко в Тундру.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83542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6521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Мы подлетаем к Арктике</a:t>
            </a:r>
            <a:r>
              <a:rPr lang="ru-RU" sz="2400" i="1" dirty="0"/>
              <a:t>. </a:t>
            </a:r>
            <a:r>
              <a:rPr lang="ru-RU" sz="2400" b="1" i="1" dirty="0"/>
              <a:t>Арктика-это ледяная пустыня, вся покрытая снегом и льдом. Поэтому она такая белоснежная.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3" y="1772816"/>
            <a:ext cx="8640960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0253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randgames.net/puzzle/source/zhivotnie_arkti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176" y="188640"/>
            <a:ext cx="8568952" cy="643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b="1" i="1" dirty="0">
                <a:solidFill>
                  <a:schemeClr val="bg1"/>
                </a:solidFill>
              </a:rPr>
              <a:t>Каких животных мы можем встретить среди снега, льда и воды?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460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216365/da5bff3b-c9a7-4e45-a877-476646133dc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8" y="34775"/>
            <a:ext cx="9132731" cy="69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33" y="57332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Белый медведь. У него густая, теплая шерсть, и поэтому ему в самый лютый мороз не холодно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705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zooblog.ru/uploads/posts/2013-03/1363969845_belye-medvedi-mayka-reyfmana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95" y="0"/>
            <a:ext cx="9057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Они очень </a:t>
            </a:r>
            <a:r>
              <a:rPr lang="ru-RU" sz="2000" b="1" i="1" dirty="0"/>
              <a:t>хорошо плавают, может уплыть далеко в океан.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71594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mota.ru/upload/wallpapers/source/2016/01/22/23/05/47154/mota.ru_2016012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61" y="0"/>
            <a:ext cx="9124712" cy="570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505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Белый мишка - черный нос,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Любит зиму и мороз.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Белый лёд и мишка — бел,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Шубку тёплую надел.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Он из кубиков ледовых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Строит башенку и домик.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Замерзают быстро лапы —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Мишка к маме косолапит: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— Мама, варежки мне дай!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Лапкам холодно от льда!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Квитка 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94928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Это медведица с  медвежата. А посмотрите, какие забавные медвежата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7715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958" y="1916832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Спасибо </a:t>
            </a:r>
          </a:p>
          <a:p>
            <a:pPr algn="ctr"/>
            <a:r>
              <a:rPr lang="ru-RU" sz="8000" dirty="0" smtClean="0"/>
              <a:t>за</a:t>
            </a:r>
          </a:p>
          <a:p>
            <a:pPr algn="ctr"/>
            <a:r>
              <a:rPr lang="ru-RU" sz="8000" dirty="0" smtClean="0"/>
              <a:t>внимание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175231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zookeeper-film.ru/pustinia/pustinia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733" y="283120"/>
            <a:ext cx="5715040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0793" y="528834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Посмотрите, здесь один </a:t>
            </a:r>
            <a:r>
              <a:rPr lang="ru-RU" sz="2400" b="1" dirty="0" smtClean="0"/>
              <a:t>песок</a:t>
            </a:r>
            <a:r>
              <a:rPr lang="ru-RU" sz="2400" b="1" dirty="0"/>
              <a:t>,</a:t>
            </a:r>
            <a:r>
              <a:rPr lang="ru-RU" sz="2400" b="1" dirty="0" smtClean="0"/>
              <a:t> </a:t>
            </a:r>
            <a:r>
              <a:rPr lang="ru-RU" sz="2400" b="1" dirty="0"/>
              <a:t>небогатый растительный мир. Живут в основном животные, которые любят тепло. Здесь лето круглый год. Давайте посмотрим, кто же здесь живёт</a:t>
            </a:r>
          </a:p>
        </p:txBody>
      </p:sp>
    </p:spTree>
    <p:extLst>
      <p:ext uri="{BB962C8B-B14F-4D97-AF65-F5344CB8AC3E}">
        <p14:creationId xmlns:p14="http://schemas.microsoft.com/office/powerpoint/2010/main" xmlns="" val="4310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nn.luvr-shop.ru/wa-data/public/shop/products/06/04/30406/images/16585/16585.75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143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6709" y="5373216"/>
            <a:ext cx="8712968" cy="1309604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Львы живут большими львиными семьями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прайдами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Они очень любят своих детей, часто играют с ними, ласкают, облизывают.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5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918543/baa1ac56-ec95-4b21-8aaf-c81a6187319f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10"/>
            <a:ext cx="8015971" cy="601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5" y="5934670"/>
            <a:ext cx="8015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Зебра — это чёрная лошадка в белую полоску. Такая  окраска спасает зебру   от хищников.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467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998741/49cbe453-7f2b-4d12-858c-9c4cc31ff783/s1200?webp=fal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599"/>
          <a:stretch/>
        </p:blipFill>
        <p:spPr bwMode="auto">
          <a:xfrm>
            <a:off x="107504" y="116632"/>
            <a:ext cx="8734657" cy="54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5" y="5733256"/>
            <a:ext cx="8446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Когда их много и они сливаются в одно большое полосатое пятно.</a:t>
            </a:r>
          </a:p>
        </p:txBody>
      </p:sp>
    </p:spTree>
    <p:extLst>
      <p:ext uri="{BB962C8B-B14F-4D97-AF65-F5344CB8AC3E}">
        <p14:creationId xmlns:p14="http://schemas.microsoft.com/office/powerpoint/2010/main" xmlns="" val="37317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040926/d23ef536-62ea-47cf-9208-b116ac31b7da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5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5447591"/>
            <a:ext cx="4856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Зебры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хорошо бегают, и поэтому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ищникам очень трудно их догнать.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557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Прячет в речке свой живот </a:t>
            </a:r>
          </a:p>
          <a:p>
            <a:r>
              <a:rPr lang="ru-RU" sz="2000" b="1" dirty="0"/>
              <a:t>Толстый, добрый. (Бегемот).</a:t>
            </a:r>
          </a:p>
        </p:txBody>
      </p:sp>
      <p:pic>
        <p:nvPicPr>
          <p:cNvPr id="3" name="Рисунок 2" descr="http://foto-zverey.ru/begenoty/begenot-2.jpg"/>
          <p:cNvPicPr>
            <a:picLocks noChangeAspect="1"/>
          </p:cNvPicPr>
          <p:nvPr/>
        </p:nvPicPr>
        <p:blipFill>
          <a:blip r:embed="rId2" r:link="rId3" cstate="print">
            <a:clrChange>
              <a:clrFrom>
                <a:srgbClr val="CEDAE8"/>
              </a:clrFrom>
              <a:clrTo>
                <a:srgbClr val="CEDA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88640"/>
            <a:ext cx="4557228" cy="393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14127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умеет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великолепно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плавать и нырять.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травоядное животное.</a:t>
            </a:r>
            <a:endParaRPr lang="ru-RU" sz="2000" dirty="0"/>
          </a:p>
        </p:txBody>
      </p:sp>
      <p:pic>
        <p:nvPicPr>
          <p:cNvPr id="7172" name="Picture 4" descr="http://mirchudes.net/uploads/posts/2016-11/1479647537_hippopotamus-amphibi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157" y="3356992"/>
            <a:ext cx="4776726" cy="30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foto-zverey.ru/begenoty/begenot-2.jpg"/>
          <p:cNvPicPr>
            <a:picLocks noChangeAspect="1"/>
          </p:cNvPicPr>
          <p:nvPr/>
        </p:nvPicPr>
        <p:blipFill>
          <a:blip r:embed="rId2" r:link="rId3" cstate="print">
            <a:clrChange>
              <a:clrFrom>
                <a:srgbClr val="CEDAE8"/>
              </a:clrFrom>
              <a:clrTo>
                <a:srgbClr val="CEDA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88639"/>
            <a:ext cx="4557228" cy="393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176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2krota.ru/wp-content/uploads/2018/10/original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049" y="332656"/>
            <a:ext cx="7835866" cy="514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90" y="5619346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 кем же дружит этот толстый бегемот? Бегемот дружит с птицами. Птичка сидит на голове у бегемота, когда он сидит в воде, так она ловит рыбу для себя  Птица бегемоту чистит шкуру от насекомых, лечит ранки.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728473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324</TotalTime>
  <Words>457</Words>
  <Application>Microsoft Office PowerPoint</Application>
  <PresentationFormat>Экран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«Детский сад №8 «Белоснежка»</dc:title>
  <dc:creator>Надя</dc:creator>
  <cp:lastModifiedBy>Admin</cp:lastModifiedBy>
  <cp:revision>26</cp:revision>
  <dcterms:created xsi:type="dcterms:W3CDTF">2016-03-16T15:42:44Z</dcterms:created>
  <dcterms:modified xsi:type="dcterms:W3CDTF">2023-02-07T16:36:02Z</dcterms:modified>
</cp:coreProperties>
</file>