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68" r:id="rId6"/>
    <p:sldId id="262" r:id="rId7"/>
    <p:sldId id="261" r:id="rId8"/>
    <p:sldId id="263" r:id="rId9"/>
    <p:sldId id="259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etibdd.ru/wp-content/uploads/2016/04/RAMKA-DLYA-FOTO-ILI-RISU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24471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Курагинский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«Росинка»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060848"/>
            <a:ext cx="75968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</a:t>
            </a:r>
          </a:p>
          <a:p>
            <a:pPr lvl="0" algn="ctr"/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«ЛУЧШИЙ </a:t>
            </a:r>
            <a:r>
              <a:rPr lang="ru-RU" sz="28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</a:t>
            </a:r>
          </a:p>
          <a:p>
            <a:pPr lvl="0" algn="ctr"/>
            <a:r>
              <a:rPr lang="ru-RU" sz="28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800" b="1" spc="50" dirty="0" smtClean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Орехова Татьяна Николаевна</a:t>
            </a:r>
          </a:p>
          <a:p>
            <a:pPr lvl="0" algn="ctr"/>
            <a:r>
              <a:rPr lang="ru-RU" sz="2000" b="1" spc="50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Самохвалова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Екатерина Андреевна</a:t>
            </a:r>
            <a:endParaRPr lang="ru-RU" sz="2000" b="1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92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 по ПДД</a:t>
            </a:r>
            <a:endParaRPr lang="ru-RU" sz="2000" dirty="0"/>
          </a:p>
        </p:txBody>
      </p:sp>
      <p:pic>
        <p:nvPicPr>
          <p:cNvPr id="17" name="Содержимое 16" descr="IMG_20221215_1713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6034617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484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69269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7200" b="1" dirty="0" smtClean="0">
                <a:solidFill>
                  <a:srgbClr val="C00000"/>
                </a:solidFill>
                <a:latin typeface="Mistral" pitchFamily="66" charset="0"/>
              </a:rPr>
              <a:t>СПАСИБО ЗА                </a:t>
            </a:r>
          </a:p>
          <a:p>
            <a:pPr algn="ctr">
              <a:buFontTx/>
              <a:buNone/>
            </a:pPr>
            <a:r>
              <a:rPr lang="ru-RU" altLang="ru-RU" sz="7200" b="1" dirty="0" smtClean="0">
                <a:solidFill>
                  <a:srgbClr val="C00000"/>
                </a:solidFill>
                <a:latin typeface="Mistral" pitchFamily="66" charset="0"/>
              </a:rPr>
              <a:t>          ВНИМАНИЕ!</a:t>
            </a:r>
          </a:p>
        </p:txBody>
      </p:sp>
      <p:pic>
        <p:nvPicPr>
          <p:cNvPr id="4101" name="Picture 5" descr="https://yt3.ggpht.com/a/AATXAJzNoTXvFOA8M-1nGR8IDFsmyAUeDX2eLkwRWF60=s900-c-k-c0x00ffffff-no-r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4280" t="29400" r="4241" b="2881"/>
          <a:stretch>
            <a:fillRect/>
          </a:stretch>
        </p:blipFill>
        <p:spPr bwMode="auto">
          <a:xfrm>
            <a:off x="2699792" y="2996952"/>
            <a:ext cx="4464496" cy="3710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52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Необходимым условием успешного обучения дошкольников правилам дорожного движения является создание предметно- пространственной развивающей среды: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-20221213-WA0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728"/>
          <a:stretch>
            <a:fillRect/>
          </a:stretch>
        </p:blipFill>
        <p:spPr>
          <a:xfrm>
            <a:off x="1763688" y="1484784"/>
            <a:ext cx="2962424" cy="4669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221215_140339.jpg"/>
          <p:cNvPicPr>
            <a:picLocks noChangeAspect="1"/>
          </p:cNvPicPr>
          <p:nvPr/>
        </p:nvPicPr>
        <p:blipFill>
          <a:blip r:embed="rId4" cstate="print"/>
          <a:srcRect t="8958" b="7587"/>
          <a:stretch>
            <a:fillRect/>
          </a:stretch>
        </p:blipFill>
        <p:spPr>
          <a:xfrm rot="5400000">
            <a:off x="4354107" y="2282348"/>
            <a:ext cx="4612249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54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8" y="-25992"/>
            <a:ext cx="919129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5" descr="Opera Снимок_2022-12-15_153343_infourok.ru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620688"/>
            <a:ext cx="7754510" cy="4267770"/>
          </a:xfrm>
        </p:spPr>
      </p:pic>
    </p:spTree>
    <p:extLst>
      <p:ext uri="{BB962C8B-B14F-4D97-AF65-F5344CB8AC3E}">
        <p14:creationId xmlns="" xmlns:p14="http://schemas.microsoft.com/office/powerpoint/2010/main" val="29739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IMG-20221213-WA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49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 –развивающая среда группы оснащена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дидактическими играми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движения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IMG-20221213-WA0016.jpg"/>
          <p:cNvPicPr>
            <a:picLocks noChangeAspect="1"/>
          </p:cNvPicPr>
          <p:nvPr/>
        </p:nvPicPr>
        <p:blipFill>
          <a:blip r:embed="rId2" cstate="print"/>
          <a:srcRect t="31308" r="857" b="-882"/>
          <a:stretch>
            <a:fillRect/>
          </a:stretch>
        </p:blipFill>
        <p:spPr>
          <a:xfrm>
            <a:off x="251520" y="1916832"/>
            <a:ext cx="5378998" cy="2831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IMG-20221213-WA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195939" y="1796951"/>
            <a:ext cx="4225525" cy="316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709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29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8749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Наглядно-дидактическое пособие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-20221213-WA00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124744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-20221213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517613" y="1691807"/>
            <a:ext cx="4536504" cy="3402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6064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удожественная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литература,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сюжетные картинки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IMG-20221213-WA0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352839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-20221213-WA0019.jpg"/>
          <p:cNvPicPr>
            <a:picLocks noChangeAspect="1"/>
          </p:cNvPicPr>
          <p:nvPr/>
        </p:nvPicPr>
        <p:blipFill>
          <a:blip r:embed="rId4" cstate="print"/>
          <a:srcRect l="14816" t="5927" r="19992"/>
          <a:stretch>
            <a:fillRect/>
          </a:stretch>
        </p:blipFill>
        <p:spPr>
          <a:xfrm>
            <a:off x="4860032" y="1196752"/>
            <a:ext cx="377604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67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Обязательный вид деятельности- игра: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сюжетно- ролевая, дидактическая, настольная.</a:t>
            </a:r>
            <a:endParaRPr lang="ru-RU" sz="2000" dirty="0"/>
          </a:p>
        </p:txBody>
      </p:sp>
      <p:pic>
        <p:nvPicPr>
          <p:cNvPr id="13" name="Содержимое 12" descr="IMG-20221213-WA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5526" y="836711"/>
            <a:ext cx="2466274" cy="3288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-20221213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340768"/>
            <a:ext cx="2592289" cy="3456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-20221215-WA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132856"/>
            <a:ext cx="2715766" cy="362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329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ic.90sjimg.com/design/00/07/85/23/58e8af58a19cb.png"/>
          <p:cNvPicPr>
            <a:picLocks noChangeAspect="1" noChangeArrowheads="1"/>
          </p:cNvPicPr>
          <p:nvPr/>
        </p:nvPicPr>
        <p:blipFill>
          <a:blip r:embed="rId3" cstate="print"/>
          <a:srcRect l="16667" t="1712" r="1852" b="30411"/>
          <a:stretch>
            <a:fillRect/>
          </a:stretch>
        </p:blipFill>
        <p:spPr bwMode="auto">
          <a:xfrm>
            <a:off x="1835696" y="5013176"/>
            <a:ext cx="3168352" cy="16561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2606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Наборы дорожных знаков, атрибуты к играм</a:t>
            </a:r>
            <a:endParaRPr lang="ru-RU" sz="2000" dirty="0"/>
          </a:p>
        </p:txBody>
      </p:sp>
      <p:pic>
        <p:nvPicPr>
          <p:cNvPr id="14" name="Рисунок 13" descr="IMG-20221213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052736"/>
            <a:ext cx="307834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-20221213-WA0018.jpg"/>
          <p:cNvPicPr>
            <a:picLocks noChangeAspect="1"/>
          </p:cNvPicPr>
          <p:nvPr/>
        </p:nvPicPr>
        <p:blipFill>
          <a:blip r:embed="rId5" cstate="print"/>
          <a:srcRect l="1198" t="15362"/>
          <a:stretch>
            <a:fillRect/>
          </a:stretch>
        </p:blipFill>
        <p:spPr>
          <a:xfrm>
            <a:off x="395536" y="1412776"/>
            <a:ext cx="5155603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779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ПДД\0034-027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одержимое 12" descr="IMG-20221215-WA0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385460" cy="3289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G_20221215_140401.jpg"/>
          <p:cNvPicPr>
            <a:picLocks noChangeAspect="1"/>
          </p:cNvPicPr>
          <p:nvPr/>
        </p:nvPicPr>
        <p:blipFill>
          <a:blip r:embed="rId4" cstate="print"/>
          <a:srcRect t="5433" r="5596" b="6275"/>
          <a:stretch>
            <a:fillRect/>
          </a:stretch>
        </p:blipFill>
        <p:spPr>
          <a:xfrm>
            <a:off x="4283968" y="3212976"/>
            <a:ext cx="4670181" cy="327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186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84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Admin</cp:lastModifiedBy>
  <cp:revision>45</cp:revision>
  <dcterms:created xsi:type="dcterms:W3CDTF">2020-11-26T08:26:12Z</dcterms:created>
  <dcterms:modified xsi:type="dcterms:W3CDTF">2022-12-15T10:55:40Z</dcterms:modified>
</cp:coreProperties>
</file>