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sldIdLst>
    <p:sldId id="256" r:id="rId2"/>
    <p:sldId id="370" r:id="rId3"/>
    <p:sldId id="373" r:id="rId4"/>
    <p:sldId id="363" r:id="rId5"/>
    <p:sldId id="374" r:id="rId6"/>
    <p:sldId id="375" r:id="rId7"/>
    <p:sldId id="376" r:id="rId8"/>
    <p:sldId id="377" r:id="rId9"/>
    <p:sldId id="378" r:id="rId10"/>
    <p:sldId id="379" r:id="rId11"/>
    <p:sldId id="380" r:id="rId12"/>
    <p:sldId id="381" r:id="rId13"/>
    <p:sldId id="382" r:id="rId14"/>
    <p:sldId id="362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51" userDrawn="1">
          <p15:clr>
            <a:srgbClr val="A4A3A4"/>
          </p15:clr>
        </p15:guide>
        <p15:guide id="2" pos="37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CCC"/>
    <a:srgbClr val="FF99FF"/>
    <a:srgbClr val="C690E8"/>
    <a:srgbClr val="FF0066"/>
    <a:srgbClr val="8238BA"/>
    <a:srgbClr val="FFCC66"/>
    <a:srgbClr val="FFFF99"/>
    <a:srgbClr val="FFFFCC"/>
    <a:srgbClr val="CCFFCC"/>
    <a:srgbClr val="CC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88" autoAdjust="0"/>
    <p:restoredTop sz="94660"/>
  </p:normalViewPr>
  <p:slideViewPr>
    <p:cSldViewPr snapToGrid="0">
      <p:cViewPr>
        <p:scale>
          <a:sx n="60" d="100"/>
          <a:sy n="60" d="100"/>
        </p:scale>
        <p:origin x="-774" y="-372"/>
      </p:cViewPr>
      <p:guideLst>
        <p:guide orient="horz" pos="2251"/>
        <p:guide pos="37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6329C-BB15-431A-8248-CE2A98DA64A5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316329C-BB15-431A-8248-CE2A98DA64A5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CA51FA9-DB5D-4A14-9744-90907B3CCE0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Группа 151"/>
          <p:cNvGrpSpPr/>
          <p:nvPr/>
        </p:nvGrpSpPr>
        <p:grpSpPr>
          <a:xfrm>
            <a:off x="4024835" y="2326711"/>
            <a:ext cx="4180728" cy="3181465"/>
            <a:chOff x="2469711" y="1681461"/>
            <a:chExt cx="6969243" cy="5262305"/>
          </a:xfrm>
        </p:grpSpPr>
        <p:pic>
          <p:nvPicPr>
            <p:cNvPr id="153" name="Picture 2" descr="Похожее изображение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9711" y="1681461"/>
              <a:ext cx="6969243" cy="50883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4" name="Picture 14" descr="Похожее изображение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 bwMode="auto">
            <a:xfrm flipH="1">
              <a:off x="6620886" y="2201295"/>
              <a:ext cx="2162986" cy="1595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5" name="Picture 6" descr="Похожее изображение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2263" y="2904089"/>
              <a:ext cx="1659037" cy="1659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6" name="Полилиния 155"/>
            <p:cNvSpPr/>
            <p:nvPr/>
          </p:nvSpPr>
          <p:spPr>
            <a:xfrm>
              <a:off x="4741654" y="3467695"/>
              <a:ext cx="3456207" cy="3273183"/>
            </a:xfrm>
            <a:custGeom>
              <a:avLst/>
              <a:gdLst>
                <a:gd name="connsiteX0" fmla="*/ 2086377 w 2086377"/>
                <a:gd name="connsiteY0" fmla="*/ 3374314 h 3374314"/>
                <a:gd name="connsiteX1" fmla="*/ 2047741 w 2086377"/>
                <a:gd name="connsiteY1" fmla="*/ 3309920 h 3374314"/>
                <a:gd name="connsiteX2" fmla="*/ 2034862 w 2086377"/>
                <a:gd name="connsiteY2" fmla="*/ 3271283 h 3374314"/>
                <a:gd name="connsiteX3" fmla="*/ 1970467 w 2086377"/>
                <a:gd name="connsiteY3" fmla="*/ 3181131 h 3374314"/>
                <a:gd name="connsiteX4" fmla="*/ 1918952 w 2086377"/>
                <a:gd name="connsiteY4" fmla="*/ 3116737 h 3374314"/>
                <a:gd name="connsiteX5" fmla="*/ 1906073 w 2086377"/>
                <a:gd name="connsiteY5" fmla="*/ 3078100 h 3374314"/>
                <a:gd name="connsiteX6" fmla="*/ 1867437 w 2086377"/>
                <a:gd name="connsiteY6" fmla="*/ 3065221 h 3374314"/>
                <a:gd name="connsiteX7" fmla="*/ 1815921 w 2086377"/>
                <a:gd name="connsiteY7" fmla="*/ 3039463 h 3374314"/>
                <a:gd name="connsiteX8" fmla="*/ 1738648 w 2086377"/>
                <a:gd name="connsiteY8" fmla="*/ 2975069 h 3374314"/>
                <a:gd name="connsiteX9" fmla="*/ 1687132 w 2086377"/>
                <a:gd name="connsiteY9" fmla="*/ 2962190 h 3374314"/>
                <a:gd name="connsiteX10" fmla="*/ 1609859 w 2086377"/>
                <a:gd name="connsiteY10" fmla="*/ 2897796 h 3374314"/>
                <a:gd name="connsiteX11" fmla="*/ 1571222 w 2086377"/>
                <a:gd name="connsiteY11" fmla="*/ 2884917 h 3374314"/>
                <a:gd name="connsiteX12" fmla="*/ 1532586 w 2086377"/>
                <a:gd name="connsiteY12" fmla="*/ 2846280 h 3374314"/>
                <a:gd name="connsiteX13" fmla="*/ 1416676 w 2086377"/>
                <a:gd name="connsiteY13" fmla="*/ 2781886 h 3374314"/>
                <a:gd name="connsiteX14" fmla="*/ 1365160 w 2086377"/>
                <a:gd name="connsiteY14" fmla="*/ 2769007 h 3374314"/>
                <a:gd name="connsiteX15" fmla="*/ 1313645 w 2086377"/>
                <a:gd name="connsiteY15" fmla="*/ 2730370 h 3374314"/>
                <a:gd name="connsiteX16" fmla="*/ 1275008 w 2086377"/>
                <a:gd name="connsiteY16" fmla="*/ 2704613 h 3374314"/>
                <a:gd name="connsiteX17" fmla="*/ 1236372 w 2086377"/>
                <a:gd name="connsiteY17" fmla="*/ 2665976 h 3374314"/>
                <a:gd name="connsiteX18" fmla="*/ 1236372 w 2086377"/>
                <a:gd name="connsiteY18" fmla="*/ 2189458 h 3374314"/>
                <a:gd name="connsiteX19" fmla="*/ 1249251 w 2086377"/>
                <a:gd name="connsiteY19" fmla="*/ 2060669 h 3374314"/>
                <a:gd name="connsiteX20" fmla="*/ 1262129 w 2086377"/>
                <a:gd name="connsiteY20" fmla="*/ 2022032 h 3374314"/>
                <a:gd name="connsiteX21" fmla="*/ 1300766 w 2086377"/>
                <a:gd name="connsiteY21" fmla="*/ 1983396 h 3374314"/>
                <a:gd name="connsiteX22" fmla="*/ 1339403 w 2086377"/>
                <a:gd name="connsiteY22" fmla="*/ 1906122 h 3374314"/>
                <a:gd name="connsiteX23" fmla="*/ 1262129 w 2086377"/>
                <a:gd name="connsiteY23" fmla="*/ 1700060 h 3374314"/>
                <a:gd name="connsiteX24" fmla="*/ 1210614 w 2086377"/>
                <a:gd name="connsiteY24" fmla="*/ 1687182 h 3374314"/>
                <a:gd name="connsiteX25" fmla="*/ 1159098 w 2086377"/>
                <a:gd name="connsiteY25" fmla="*/ 1661424 h 3374314"/>
                <a:gd name="connsiteX26" fmla="*/ 1068946 w 2086377"/>
                <a:gd name="connsiteY26" fmla="*/ 1635666 h 3374314"/>
                <a:gd name="connsiteX27" fmla="*/ 1030310 w 2086377"/>
                <a:gd name="connsiteY27" fmla="*/ 1622787 h 3374314"/>
                <a:gd name="connsiteX28" fmla="*/ 927279 w 2086377"/>
                <a:gd name="connsiteY28" fmla="*/ 1609908 h 3374314"/>
                <a:gd name="connsiteX29" fmla="*/ 862884 w 2086377"/>
                <a:gd name="connsiteY29" fmla="*/ 1597029 h 3374314"/>
                <a:gd name="connsiteX30" fmla="*/ 669701 w 2086377"/>
                <a:gd name="connsiteY30" fmla="*/ 1584151 h 3374314"/>
                <a:gd name="connsiteX31" fmla="*/ 502276 w 2086377"/>
                <a:gd name="connsiteY31" fmla="*/ 1545514 h 3374314"/>
                <a:gd name="connsiteX32" fmla="*/ 425003 w 2086377"/>
                <a:gd name="connsiteY32" fmla="*/ 1519756 h 3374314"/>
                <a:gd name="connsiteX33" fmla="*/ 386366 w 2086377"/>
                <a:gd name="connsiteY33" fmla="*/ 1506877 h 3374314"/>
                <a:gd name="connsiteX34" fmla="*/ 334851 w 2086377"/>
                <a:gd name="connsiteY34" fmla="*/ 1481120 h 3374314"/>
                <a:gd name="connsiteX35" fmla="*/ 309093 w 2086377"/>
                <a:gd name="connsiteY35" fmla="*/ 1442483 h 3374314"/>
                <a:gd name="connsiteX36" fmla="*/ 244698 w 2086377"/>
                <a:gd name="connsiteY36" fmla="*/ 1429604 h 3374314"/>
                <a:gd name="connsiteX37" fmla="*/ 206062 w 2086377"/>
                <a:gd name="connsiteY37" fmla="*/ 1416725 h 3374314"/>
                <a:gd name="connsiteX38" fmla="*/ 128789 w 2086377"/>
                <a:gd name="connsiteY38" fmla="*/ 1365210 h 3374314"/>
                <a:gd name="connsiteX39" fmla="*/ 77273 w 2086377"/>
                <a:gd name="connsiteY39" fmla="*/ 1313694 h 3374314"/>
                <a:gd name="connsiteX40" fmla="*/ 51515 w 2086377"/>
                <a:gd name="connsiteY40" fmla="*/ 1262179 h 3374314"/>
                <a:gd name="connsiteX41" fmla="*/ 25758 w 2086377"/>
                <a:gd name="connsiteY41" fmla="*/ 1159148 h 3374314"/>
                <a:gd name="connsiteX42" fmla="*/ 0 w 2086377"/>
                <a:gd name="connsiteY42" fmla="*/ 1120511 h 3374314"/>
                <a:gd name="connsiteX43" fmla="*/ 12879 w 2086377"/>
                <a:gd name="connsiteY43" fmla="*/ 965965 h 3374314"/>
                <a:gd name="connsiteX44" fmla="*/ 25758 w 2086377"/>
                <a:gd name="connsiteY44" fmla="*/ 901570 h 3374314"/>
                <a:gd name="connsiteX45" fmla="*/ 115910 w 2086377"/>
                <a:gd name="connsiteY45" fmla="*/ 837176 h 3374314"/>
                <a:gd name="connsiteX46" fmla="*/ 154546 w 2086377"/>
                <a:gd name="connsiteY46" fmla="*/ 824297 h 3374314"/>
                <a:gd name="connsiteX47" fmla="*/ 206062 w 2086377"/>
                <a:gd name="connsiteY47" fmla="*/ 798539 h 3374314"/>
                <a:gd name="connsiteX48" fmla="*/ 270456 w 2086377"/>
                <a:gd name="connsiteY48" fmla="*/ 721266 h 3374314"/>
                <a:gd name="connsiteX49" fmla="*/ 373487 w 2086377"/>
                <a:gd name="connsiteY49" fmla="*/ 605356 h 3374314"/>
                <a:gd name="connsiteX50" fmla="*/ 425003 w 2086377"/>
                <a:gd name="connsiteY50" fmla="*/ 579598 h 3374314"/>
                <a:gd name="connsiteX51" fmla="*/ 463639 w 2086377"/>
                <a:gd name="connsiteY51" fmla="*/ 502325 h 3374314"/>
                <a:gd name="connsiteX52" fmla="*/ 489397 w 2086377"/>
                <a:gd name="connsiteY52" fmla="*/ 463689 h 3374314"/>
                <a:gd name="connsiteX53" fmla="*/ 502276 w 2086377"/>
                <a:gd name="connsiteY53" fmla="*/ 180353 h 3374314"/>
                <a:gd name="connsiteX54" fmla="*/ 463639 w 2086377"/>
                <a:gd name="connsiteY54" fmla="*/ 154596 h 3374314"/>
                <a:gd name="connsiteX55" fmla="*/ 425003 w 2086377"/>
                <a:gd name="connsiteY55" fmla="*/ 115959 h 3374314"/>
                <a:gd name="connsiteX56" fmla="*/ 386366 w 2086377"/>
                <a:gd name="connsiteY56" fmla="*/ 38686 h 3374314"/>
                <a:gd name="connsiteX57" fmla="*/ 347729 w 2086377"/>
                <a:gd name="connsiteY57" fmla="*/ 25807 h 3374314"/>
                <a:gd name="connsiteX58" fmla="*/ 296214 w 2086377"/>
                <a:gd name="connsiteY58" fmla="*/ 49 h 3374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086377" h="3374314">
                  <a:moveTo>
                    <a:pt x="2086377" y="3374314"/>
                  </a:moveTo>
                  <a:cubicBezTo>
                    <a:pt x="2073498" y="3352849"/>
                    <a:pt x="2058935" y="3332309"/>
                    <a:pt x="2047741" y="3309920"/>
                  </a:cubicBezTo>
                  <a:cubicBezTo>
                    <a:pt x="2041670" y="3297778"/>
                    <a:pt x="2040933" y="3283425"/>
                    <a:pt x="2034862" y="3271283"/>
                  </a:cubicBezTo>
                  <a:cubicBezTo>
                    <a:pt x="2025445" y="3252449"/>
                    <a:pt x="1979220" y="3192801"/>
                    <a:pt x="1970467" y="3181131"/>
                  </a:cubicBezTo>
                  <a:cubicBezTo>
                    <a:pt x="1938099" y="3084018"/>
                    <a:pt x="1985527" y="3199954"/>
                    <a:pt x="1918952" y="3116737"/>
                  </a:cubicBezTo>
                  <a:cubicBezTo>
                    <a:pt x="1910471" y="3106136"/>
                    <a:pt x="1915672" y="3087700"/>
                    <a:pt x="1906073" y="3078100"/>
                  </a:cubicBezTo>
                  <a:cubicBezTo>
                    <a:pt x="1896474" y="3068501"/>
                    <a:pt x="1879915" y="3070569"/>
                    <a:pt x="1867437" y="3065221"/>
                  </a:cubicBezTo>
                  <a:cubicBezTo>
                    <a:pt x="1849790" y="3057658"/>
                    <a:pt x="1831544" y="3050622"/>
                    <a:pt x="1815921" y="3039463"/>
                  </a:cubicBezTo>
                  <a:cubicBezTo>
                    <a:pt x="1769509" y="3006312"/>
                    <a:pt x="1789745" y="2996968"/>
                    <a:pt x="1738648" y="2975069"/>
                  </a:cubicBezTo>
                  <a:cubicBezTo>
                    <a:pt x="1722379" y="2968096"/>
                    <a:pt x="1704304" y="2966483"/>
                    <a:pt x="1687132" y="2962190"/>
                  </a:cubicBezTo>
                  <a:cubicBezTo>
                    <a:pt x="1658647" y="2933704"/>
                    <a:pt x="1645723" y="2915727"/>
                    <a:pt x="1609859" y="2897796"/>
                  </a:cubicBezTo>
                  <a:cubicBezTo>
                    <a:pt x="1597716" y="2891725"/>
                    <a:pt x="1584101" y="2889210"/>
                    <a:pt x="1571222" y="2884917"/>
                  </a:cubicBezTo>
                  <a:cubicBezTo>
                    <a:pt x="1558343" y="2872038"/>
                    <a:pt x="1546963" y="2857462"/>
                    <a:pt x="1532586" y="2846280"/>
                  </a:cubicBezTo>
                  <a:cubicBezTo>
                    <a:pt x="1479025" y="2804621"/>
                    <a:pt x="1469329" y="2796930"/>
                    <a:pt x="1416676" y="2781886"/>
                  </a:cubicBezTo>
                  <a:cubicBezTo>
                    <a:pt x="1399657" y="2777023"/>
                    <a:pt x="1382332" y="2773300"/>
                    <a:pt x="1365160" y="2769007"/>
                  </a:cubicBezTo>
                  <a:cubicBezTo>
                    <a:pt x="1347988" y="2756128"/>
                    <a:pt x="1331112" y="2742846"/>
                    <a:pt x="1313645" y="2730370"/>
                  </a:cubicBezTo>
                  <a:cubicBezTo>
                    <a:pt x="1301050" y="2721373"/>
                    <a:pt x="1286899" y="2714522"/>
                    <a:pt x="1275008" y="2704613"/>
                  </a:cubicBezTo>
                  <a:cubicBezTo>
                    <a:pt x="1261016" y="2692953"/>
                    <a:pt x="1249251" y="2678855"/>
                    <a:pt x="1236372" y="2665976"/>
                  </a:cubicBezTo>
                  <a:cubicBezTo>
                    <a:pt x="1177909" y="2490587"/>
                    <a:pt x="1216720" y="2621788"/>
                    <a:pt x="1236372" y="2189458"/>
                  </a:cubicBezTo>
                  <a:cubicBezTo>
                    <a:pt x="1238331" y="2146359"/>
                    <a:pt x="1242691" y="2103311"/>
                    <a:pt x="1249251" y="2060669"/>
                  </a:cubicBezTo>
                  <a:cubicBezTo>
                    <a:pt x="1251315" y="2047251"/>
                    <a:pt x="1254599" y="2033328"/>
                    <a:pt x="1262129" y="2022032"/>
                  </a:cubicBezTo>
                  <a:cubicBezTo>
                    <a:pt x="1272232" y="2006877"/>
                    <a:pt x="1289106" y="1997388"/>
                    <a:pt x="1300766" y="1983396"/>
                  </a:cubicBezTo>
                  <a:cubicBezTo>
                    <a:pt x="1328506" y="1950108"/>
                    <a:pt x="1326495" y="1944845"/>
                    <a:pt x="1339403" y="1906122"/>
                  </a:cubicBezTo>
                  <a:cubicBezTo>
                    <a:pt x="1317244" y="1751010"/>
                    <a:pt x="1365950" y="1738992"/>
                    <a:pt x="1262129" y="1700060"/>
                  </a:cubicBezTo>
                  <a:cubicBezTo>
                    <a:pt x="1245556" y="1693845"/>
                    <a:pt x="1227786" y="1691475"/>
                    <a:pt x="1210614" y="1687182"/>
                  </a:cubicBezTo>
                  <a:cubicBezTo>
                    <a:pt x="1193442" y="1678596"/>
                    <a:pt x="1176745" y="1668987"/>
                    <a:pt x="1159098" y="1661424"/>
                  </a:cubicBezTo>
                  <a:cubicBezTo>
                    <a:pt x="1128216" y="1648189"/>
                    <a:pt x="1101627" y="1645003"/>
                    <a:pt x="1068946" y="1635666"/>
                  </a:cubicBezTo>
                  <a:cubicBezTo>
                    <a:pt x="1055893" y="1631937"/>
                    <a:pt x="1043666" y="1625215"/>
                    <a:pt x="1030310" y="1622787"/>
                  </a:cubicBezTo>
                  <a:cubicBezTo>
                    <a:pt x="996257" y="1616596"/>
                    <a:pt x="961487" y="1615171"/>
                    <a:pt x="927279" y="1609908"/>
                  </a:cubicBezTo>
                  <a:cubicBezTo>
                    <a:pt x="905643" y="1606579"/>
                    <a:pt x="884665" y="1599207"/>
                    <a:pt x="862884" y="1597029"/>
                  </a:cubicBezTo>
                  <a:cubicBezTo>
                    <a:pt x="798667" y="1590608"/>
                    <a:pt x="734095" y="1588444"/>
                    <a:pt x="669701" y="1584151"/>
                  </a:cubicBezTo>
                  <a:cubicBezTo>
                    <a:pt x="563630" y="1548794"/>
                    <a:pt x="619306" y="1562233"/>
                    <a:pt x="502276" y="1545514"/>
                  </a:cubicBezTo>
                  <a:lnTo>
                    <a:pt x="425003" y="1519756"/>
                  </a:lnTo>
                  <a:cubicBezTo>
                    <a:pt x="412124" y="1515463"/>
                    <a:pt x="398508" y="1512948"/>
                    <a:pt x="386366" y="1506877"/>
                  </a:cubicBezTo>
                  <a:lnTo>
                    <a:pt x="334851" y="1481120"/>
                  </a:lnTo>
                  <a:cubicBezTo>
                    <a:pt x="326265" y="1468241"/>
                    <a:pt x="322532" y="1450163"/>
                    <a:pt x="309093" y="1442483"/>
                  </a:cubicBezTo>
                  <a:cubicBezTo>
                    <a:pt x="290087" y="1431622"/>
                    <a:pt x="265934" y="1434913"/>
                    <a:pt x="244698" y="1429604"/>
                  </a:cubicBezTo>
                  <a:cubicBezTo>
                    <a:pt x="231528" y="1426311"/>
                    <a:pt x="217929" y="1423318"/>
                    <a:pt x="206062" y="1416725"/>
                  </a:cubicBezTo>
                  <a:cubicBezTo>
                    <a:pt x="179001" y="1401691"/>
                    <a:pt x="128789" y="1365210"/>
                    <a:pt x="128789" y="1365210"/>
                  </a:cubicBezTo>
                  <a:cubicBezTo>
                    <a:pt x="94446" y="1262180"/>
                    <a:pt x="145960" y="1382380"/>
                    <a:pt x="77273" y="1313694"/>
                  </a:cubicBezTo>
                  <a:cubicBezTo>
                    <a:pt x="63697" y="1300119"/>
                    <a:pt x="60101" y="1279351"/>
                    <a:pt x="51515" y="1262179"/>
                  </a:cubicBezTo>
                  <a:cubicBezTo>
                    <a:pt x="46616" y="1237682"/>
                    <a:pt x="38960" y="1185552"/>
                    <a:pt x="25758" y="1159148"/>
                  </a:cubicBezTo>
                  <a:cubicBezTo>
                    <a:pt x="18836" y="1145304"/>
                    <a:pt x="8586" y="1133390"/>
                    <a:pt x="0" y="1120511"/>
                  </a:cubicBezTo>
                  <a:cubicBezTo>
                    <a:pt x="4293" y="1068996"/>
                    <a:pt x="6839" y="1017305"/>
                    <a:pt x="12879" y="965965"/>
                  </a:cubicBezTo>
                  <a:cubicBezTo>
                    <a:pt x="15437" y="944225"/>
                    <a:pt x="15969" y="921149"/>
                    <a:pt x="25758" y="901570"/>
                  </a:cubicBezTo>
                  <a:cubicBezTo>
                    <a:pt x="41820" y="869446"/>
                    <a:pt x="86210" y="849905"/>
                    <a:pt x="115910" y="837176"/>
                  </a:cubicBezTo>
                  <a:cubicBezTo>
                    <a:pt x="128388" y="831828"/>
                    <a:pt x="142068" y="829645"/>
                    <a:pt x="154546" y="824297"/>
                  </a:cubicBezTo>
                  <a:cubicBezTo>
                    <a:pt x="172193" y="816734"/>
                    <a:pt x="188890" y="807125"/>
                    <a:pt x="206062" y="798539"/>
                  </a:cubicBezTo>
                  <a:cubicBezTo>
                    <a:pt x="270018" y="702608"/>
                    <a:pt x="187816" y="820435"/>
                    <a:pt x="270456" y="721266"/>
                  </a:cubicBezTo>
                  <a:cubicBezTo>
                    <a:pt x="309342" y="674602"/>
                    <a:pt x="301926" y="641137"/>
                    <a:pt x="373487" y="605356"/>
                  </a:cubicBezTo>
                  <a:lnTo>
                    <a:pt x="425003" y="579598"/>
                  </a:lnTo>
                  <a:cubicBezTo>
                    <a:pt x="498824" y="468865"/>
                    <a:pt x="410314" y="608974"/>
                    <a:pt x="463639" y="502325"/>
                  </a:cubicBezTo>
                  <a:cubicBezTo>
                    <a:pt x="470561" y="488481"/>
                    <a:pt x="480811" y="476568"/>
                    <a:pt x="489397" y="463689"/>
                  </a:cubicBezTo>
                  <a:cubicBezTo>
                    <a:pt x="528103" y="347572"/>
                    <a:pt x="539193" y="346479"/>
                    <a:pt x="502276" y="180353"/>
                  </a:cubicBezTo>
                  <a:cubicBezTo>
                    <a:pt x="498918" y="165243"/>
                    <a:pt x="475530" y="164505"/>
                    <a:pt x="463639" y="154596"/>
                  </a:cubicBezTo>
                  <a:cubicBezTo>
                    <a:pt x="449647" y="142936"/>
                    <a:pt x="437882" y="128838"/>
                    <a:pt x="425003" y="115959"/>
                  </a:cubicBezTo>
                  <a:cubicBezTo>
                    <a:pt x="416519" y="90506"/>
                    <a:pt x="409063" y="56843"/>
                    <a:pt x="386366" y="38686"/>
                  </a:cubicBezTo>
                  <a:cubicBezTo>
                    <a:pt x="375765" y="30205"/>
                    <a:pt x="360608" y="30100"/>
                    <a:pt x="347729" y="25807"/>
                  </a:cubicBezTo>
                  <a:cubicBezTo>
                    <a:pt x="305521" y="-2332"/>
                    <a:pt x="324571" y="49"/>
                    <a:pt x="296214" y="49"/>
                  </a:cubicBezTo>
                </a:path>
              </a:pathLst>
            </a:custGeom>
            <a:noFill/>
            <a:ln w="200025" cap="flat" cmpd="sng" algn="ctr">
              <a:solidFill>
                <a:srgbClr val="000099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57" name="Picture 16" descr="Картинки по запросу следы человека pn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7943783">
              <a:off x="6388777" y="5655777"/>
              <a:ext cx="696314" cy="89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8" name="Picture 16" descr="Картинки по запросу следы человека pn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8038470">
              <a:off x="5431084" y="5343980"/>
              <a:ext cx="696314" cy="89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9" name="Picture 16" descr="Картинки по запросу следы человека png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278771">
              <a:off x="4701931" y="4728845"/>
              <a:ext cx="696314" cy="89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0" name="Picture 10" descr="Картинки по запросу гора рисунок png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7889" y="4401286"/>
              <a:ext cx="1716915" cy="1445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1" name="Picture 16" descr="Картинки по запросу следы человека pn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2825891">
              <a:off x="5735394" y="4085123"/>
              <a:ext cx="696314" cy="89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2" name="Picture 16" descr="Картинки по запросу следы человека pn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3277528">
              <a:off x="6925500" y="3805648"/>
              <a:ext cx="696314" cy="89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3" name="Picture 16" descr="Картинки по запросу следы человека png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7644481">
              <a:off x="8066408" y="2367975"/>
              <a:ext cx="503316" cy="644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4" name="Picture 16" descr="Картинки по запросу следы человека pn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5684387">
              <a:off x="6735635" y="2719429"/>
              <a:ext cx="696314" cy="89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5" name="Picture 16" descr="Картинки по запросу следы человека pn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7306708">
              <a:off x="5835481" y="2559117"/>
              <a:ext cx="696314" cy="89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6" name="Picture 16" descr="Картинки по запросу следы человека png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4972161">
              <a:off x="5037895" y="2857978"/>
              <a:ext cx="609626" cy="780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7" name="Полилиния 166"/>
            <p:cNvSpPr/>
            <p:nvPr/>
          </p:nvSpPr>
          <p:spPr>
            <a:xfrm>
              <a:off x="4879064" y="3410235"/>
              <a:ext cx="3456207" cy="3273183"/>
            </a:xfrm>
            <a:custGeom>
              <a:avLst/>
              <a:gdLst>
                <a:gd name="connsiteX0" fmla="*/ 2086377 w 2086377"/>
                <a:gd name="connsiteY0" fmla="*/ 3374314 h 3374314"/>
                <a:gd name="connsiteX1" fmla="*/ 2047741 w 2086377"/>
                <a:gd name="connsiteY1" fmla="*/ 3309920 h 3374314"/>
                <a:gd name="connsiteX2" fmla="*/ 2034862 w 2086377"/>
                <a:gd name="connsiteY2" fmla="*/ 3271283 h 3374314"/>
                <a:gd name="connsiteX3" fmla="*/ 1970467 w 2086377"/>
                <a:gd name="connsiteY3" fmla="*/ 3181131 h 3374314"/>
                <a:gd name="connsiteX4" fmla="*/ 1918952 w 2086377"/>
                <a:gd name="connsiteY4" fmla="*/ 3116737 h 3374314"/>
                <a:gd name="connsiteX5" fmla="*/ 1906073 w 2086377"/>
                <a:gd name="connsiteY5" fmla="*/ 3078100 h 3374314"/>
                <a:gd name="connsiteX6" fmla="*/ 1867437 w 2086377"/>
                <a:gd name="connsiteY6" fmla="*/ 3065221 h 3374314"/>
                <a:gd name="connsiteX7" fmla="*/ 1815921 w 2086377"/>
                <a:gd name="connsiteY7" fmla="*/ 3039463 h 3374314"/>
                <a:gd name="connsiteX8" fmla="*/ 1738648 w 2086377"/>
                <a:gd name="connsiteY8" fmla="*/ 2975069 h 3374314"/>
                <a:gd name="connsiteX9" fmla="*/ 1687132 w 2086377"/>
                <a:gd name="connsiteY9" fmla="*/ 2962190 h 3374314"/>
                <a:gd name="connsiteX10" fmla="*/ 1609859 w 2086377"/>
                <a:gd name="connsiteY10" fmla="*/ 2897796 h 3374314"/>
                <a:gd name="connsiteX11" fmla="*/ 1571222 w 2086377"/>
                <a:gd name="connsiteY11" fmla="*/ 2884917 h 3374314"/>
                <a:gd name="connsiteX12" fmla="*/ 1532586 w 2086377"/>
                <a:gd name="connsiteY12" fmla="*/ 2846280 h 3374314"/>
                <a:gd name="connsiteX13" fmla="*/ 1416676 w 2086377"/>
                <a:gd name="connsiteY13" fmla="*/ 2781886 h 3374314"/>
                <a:gd name="connsiteX14" fmla="*/ 1365160 w 2086377"/>
                <a:gd name="connsiteY14" fmla="*/ 2769007 h 3374314"/>
                <a:gd name="connsiteX15" fmla="*/ 1313645 w 2086377"/>
                <a:gd name="connsiteY15" fmla="*/ 2730370 h 3374314"/>
                <a:gd name="connsiteX16" fmla="*/ 1275008 w 2086377"/>
                <a:gd name="connsiteY16" fmla="*/ 2704613 h 3374314"/>
                <a:gd name="connsiteX17" fmla="*/ 1236372 w 2086377"/>
                <a:gd name="connsiteY17" fmla="*/ 2665976 h 3374314"/>
                <a:gd name="connsiteX18" fmla="*/ 1236372 w 2086377"/>
                <a:gd name="connsiteY18" fmla="*/ 2189458 h 3374314"/>
                <a:gd name="connsiteX19" fmla="*/ 1249251 w 2086377"/>
                <a:gd name="connsiteY19" fmla="*/ 2060669 h 3374314"/>
                <a:gd name="connsiteX20" fmla="*/ 1262129 w 2086377"/>
                <a:gd name="connsiteY20" fmla="*/ 2022032 h 3374314"/>
                <a:gd name="connsiteX21" fmla="*/ 1300766 w 2086377"/>
                <a:gd name="connsiteY21" fmla="*/ 1983396 h 3374314"/>
                <a:gd name="connsiteX22" fmla="*/ 1339403 w 2086377"/>
                <a:gd name="connsiteY22" fmla="*/ 1906122 h 3374314"/>
                <a:gd name="connsiteX23" fmla="*/ 1262129 w 2086377"/>
                <a:gd name="connsiteY23" fmla="*/ 1700060 h 3374314"/>
                <a:gd name="connsiteX24" fmla="*/ 1210614 w 2086377"/>
                <a:gd name="connsiteY24" fmla="*/ 1687182 h 3374314"/>
                <a:gd name="connsiteX25" fmla="*/ 1159098 w 2086377"/>
                <a:gd name="connsiteY25" fmla="*/ 1661424 h 3374314"/>
                <a:gd name="connsiteX26" fmla="*/ 1068946 w 2086377"/>
                <a:gd name="connsiteY26" fmla="*/ 1635666 h 3374314"/>
                <a:gd name="connsiteX27" fmla="*/ 1030310 w 2086377"/>
                <a:gd name="connsiteY27" fmla="*/ 1622787 h 3374314"/>
                <a:gd name="connsiteX28" fmla="*/ 927279 w 2086377"/>
                <a:gd name="connsiteY28" fmla="*/ 1609908 h 3374314"/>
                <a:gd name="connsiteX29" fmla="*/ 862884 w 2086377"/>
                <a:gd name="connsiteY29" fmla="*/ 1597029 h 3374314"/>
                <a:gd name="connsiteX30" fmla="*/ 669701 w 2086377"/>
                <a:gd name="connsiteY30" fmla="*/ 1584151 h 3374314"/>
                <a:gd name="connsiteX31" fmla="*/ 502276 w 2086377"/>
                <a:gd name="connsiteY31" fmla="*/ 1545514 h 3374314"/>
                <a:gd name="connsiteX32" fmla="*/ 425003 w 2086377"/>
                <a:gd name="connsiteY32" fmla="*/ 1519756 h 3374314"/>
                <a:gd name="connsiteX33" fmla="*/ 386366 w 2086377"/>
                <a:gd name="connsiteY33" fmla="*/ 1506877 h 3374314"/>
                <a:gd name="connsiteX34" fmla="*/ 334851 w 2086377"/>
                <a:gd name="connsiteY34" fmla="*/ 1481120 h 3374314"/>
                <a:gd name="connsiteX35" fmla="*/ 309093 w 2086377"/>
                <a:gd name="connsiteY35" fmla="*/ 1442483 h 3374314"/>
                <a:gd name="connsiteX36" fmla="*/ 244698 w 2086377"/>
                <a:gd name="connsiteY36" fmla="*/ 1429604 h 3374314"/>
                <a:gd name="connsiteX37" fmla="*/ 206062 w 2086377"/>
                <a:gd name="connsiteY37" fmla="*/ 1416725 h 3374314"/>
                <a:gd name="connsiteX38" fmla="*/ 128789 w 2086377"/>
                <a:gd name="connsiteY38" fmla="*/ 1365210 h 3374314"/>
                <a:gd name="connsiteX39" fmla="*/ 77273 w 2086377"/>
                <a:gd name="connsiteY39" fmla="*/ 1313694 h 3374314"/>
                <a:gd name="connsiteX40" fmla="*/ 51515 w 2086377"/>
                <a:gd name="connsiteY40" fmla="*/ 1262179 h 3374314"/>
                <a:gd name="connsiteX41" fmla="*/ 25758 w 2086377"/>
                <a:gd name="connsiteY41" fmla="*/ 1159148 h 3374314"/>
                <a:gd name="connsiteX42" fmla="*/ 0 w 2086377"/>
                <a:gd name="connsiteY42" fmla="*/ 1120511 h 3374314"/>
                <a:gd name="connsiteX43" fmla="*/ 12879 w 2086377"/>
                <a:gd name="connsiteY43" fmla="*/ 965965 h 3374314"/>
                <a:gd name="connsiteX44" fmla="*/ 25758 w 2086377"/>
                <a:gd name="connsiteY44" fmla="*/ 901570 h 3374314"/>
                <a:gd name="connsiteX45" fmla="*/ 115910 w 2086377"/>
                <a:gd name="connsiteY45" fmla="*/ 837176 h 3374314"/>
                <a:gd name="connsiteX46" fmla="*/ 154546 w 2086377"/>
                <a:gd name="connsiteY46" fmla="*/ 824297 h 3374314"/>
                <a:gd name="connsiteX47" fmla="*/ 206062 w 2086377"/>
                <a:gd name="connsiteY47" fmla="*/ 798539 h 3374314"/>
                <a:gd name="connsiteX48" fmla="*/ 270456 w 2086377"/>
                <a:gd name="connsiteY48" fmla="*/ 721266 h 3374314"/>
                <a:gd name="connsiteX49" fmla="*/ 373487 w 2086377"/>
                <a:gd name="connsiteY49" fmla="*/ 605356 h 3374314"/>
                <a:gd name="connsiteX50" fmla="*/ 425003 w 2086377"/>
                <a:gd name="connsiteY50" fmla="*/ 579598 h 3374314"/>
                <a:gd name="connsiteX51" fmla="*/ 463639 w 2086377"/>
                <a:gd name="connsiteY51" fmla="*/ 502325 h 3374314"/>
                <a:gd name="connsiteX52" fmla="*/ 489397 w 2086377"/>
                <a:gd name="connsiteY52" fmla="*/ 463689 h 3374314"/>
                <a:gd name="connsiteX53" fmla="*/ 502276 w 2086377"/>
                <a:gd name="connsiteY53" fmla="*/ 180353 h 3374314"/>
                <a:gd name="connsiteX54" fmla="*/ 463639 w 2086377"/>
                <a:gd name="connsiteY54" fmla="*/ 154596 h 3374314"/>
                <a:gd name="connsiteX55" fmla="*/ 425003 w 2086377"/>
                <a:gd name="connsiteY55" fmla="*/ 115959 h 3374314"/>
                <a:gd name="connsiteX56" fmla="*/ 386366 w 2086377"/>
                <a:gd name="connsiteY56" fmla="*/ 38686 h 3374314"/>
                <a:gd name="connsiteX57" fmla="*/ 347729 w 2086377"/>
                <a:gd name="connsiteY57" fmla="*/ 25807 h 3374314"/>
                <a:gd name="connsiteX58" fmla="*/ 296214 w 2086377"/>
                <a:gd name="connsiteY58" fmla="*/ 49 h 3374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2086377" h="3374314">
                  <a:moveTo>
                    <a:pt x="2086377" y="3374314"/>
                  </a:moveTo>
                  <a:cubicBezTo>
                    <a:pt x="2073498" y="3352849"/>
                    <a:pt x="2058935" y="3332309"/>
                    <a:pt x="2047741" y="3309920"/>
                  </a:cubicBezTo>
                  <a:cubicBezTo>
                    <a:pt x="2041670" y="3297778"/>
                    <a:pt x="2040933" y="3283425"/>
                    <a:pt x="2034862" y="3271283"/>
                  </a:cubicBezTo>
                  <a:cubicBezTo>
                    <a:pt x="2025445" y="3252449"/>
                    <a:pt x="1979220" y="3192801"/>
                    <a:pt x="1970467" y="3181131"/>
                  </a:cubicBezTo>
                  <a:cubicBezTo>
                    <a:pt x="1938099" y="3084018"/>
                    <a:pt x="1985527" y="3199954"/>
                    <a:pt x="1918952" y="3116737"/>
                  </a:cubicBezTo>
                  <a:cubicBezTo>
                    <a:pt x="1910471" y="3106136"/>
                    <a:pt x="1915672" y="3087700"/>
                    <a:pt x="1906073" y="3078100"/>
                  </a:cubicBezTo>
                  <a:cubicBezTo>
                    <a:pt x="1896474" y="3068501"/>
                    <a:pt x="1879915" y="3070569"/>
                    <a:pt x="1867437" y="3065221"/>
                  </a:cubicBezTo>
                  <a:cubicBezTo>
                    <a:pt x="1849790" y="3057658"/>
                    <a:pt x="1831544" y="3050622"/>
                    <a:pt x="1815921" y="3039463"/>
                  </a:cubicBezTo>
                  <a:cubicBezTo>
                    <a:pt x="1769509" y="3006312"/>
                    <a:pt x="1789745" y="2996968"/>
                    <a:pt x="1738648" y="2975069"/>
                  </a:cubicBezTo>
                  <a:cubicBezTo>
                    <a:pt x="1722379" y="2968096"/>
                    <a:pt x="1704304" y="2966483"/>
                    <a:pt x="1687132" y="2962190"/>
                  </a:cubicBezTo>
                  <a:cubicBezTo>
                    <a:pt x="1658647" y="2933704"/>
                    <a:pt x="1645723" y="2915727"/>
                    <a:pt x="1609859" y="2897796"/>
                  </a:cubicBezTo>
                  <a:cubicBezTo>
                    <a:pt x="1597716" y="2891725"/>
                    <a:pt x="1584101" y="2889210"/>
                    <a:pt x="1571222" y="2884917"/>
                  </a:cubicBezTo>
                  <a:cubicBezTo>
                    <a:pt x="1558343" y="2872038"/>
                    <a:pt x="1546963" y="2857462"/>
                    <a:pt x="1532586" y="2846280"/>
                  </a:cubicBezTo>
                  <a:cubicBezTo>
                    <a:pt x="1479025" y="2804621"/>
                    <a:pt x="1469329" y="2796930"/>
                    <a:pt x="1416676" y="2781886"/>
                  </a:cubicBezTo>
                  <a:cubicBezTo>
                    <a:pt x="1399657" y="2777023"/>
                    <a:pt x="1382332" y="2773300"/>
                    <a:pt x="1365160" y="2769007"/>
                  </a:cubicBezTo>
                  <a:cubicBezTo>
                    <a:pt x="1347988" y="2756128"/>
                    <a:pt x="1331112" y="2742846"/>
                    <a:pt x="1313645" y="2730370"/>
                  </a:cubicBezTo>
                  <a:cubicBezTo>
                    <a:pt x="1301050" y="2721373"/>
                    <a:pt x="1286899" y="2714522"/>
                    <a:pt x="1275008" y="2704613"/>
                  </a:cubicBezTo>
                  <a:cubicBezTo>
                    <a:pt x="1261016" y="2692953"/>
                    <a:pt x="1249251" y="2678855"/>
                    <a:pt x="1236372" y="2665976"/>
                  </a:cubicBezTo>
                  <a:cubicBezTo>
                    <a:pt x="1177909" y="2490587"/>
                    <a:pt x="1216720" y="2621788"/>
                    <a:pt x="1236372" y="2189458"/>
                  </a:cubicBezTo>
                  <a:cubicBezTo>
                    <a:pt x="1238331" y="2146359"/>
                    <a:pt x="1242691" y="2103311"/>
                    <a:pt x="1249251" y="2060669"/>
                  </a:cubicBezTo>
                  <a:cubicBezTo>
                    <a:pt x="1251315" y="2047251"/>
                    <a:pt x="1254599" y="2033328"/>
                    <a:pt x="1262129" y="2022032"/>
                  </a:cubicBezTo>
                  <a:cubicBezTo>
                    <a:pt x="1272232" y="2006877"/>
                    <a:pt x="1289106" y="1997388"/>
                    <a:pt x="1300766" y="1983396"/>
                  </a:cubicBezTo>
                  <a:cubicBezTo>
                    <a:pt x="1328506" y="1950108"/>
                    <a:pt x="1326495" y="1944845"/>
                    <a:pt x="1339403" y="1906122"/>
                  </a:cubicBezTo>
                  <a:cubicBezTo>
                    <a:pt x="1317244" y="1751010"/>
                    <a:pt x="1365950" y="1738992"/>
                    <a:pt x="1262129" y="1700060"/>
                  </a:cubicBezTo>
                  <a:cubicBezTo>
                    <a:pt x="1245556" y="1693845"/>
                    <a:pt x="1227786" y="1691475"/>
                    <a:pt x="1210614" y="1687182"/>
                  </a:cubicBezTo>
                  <a:cubicBezTo>
                    <a:pt x="1193442" y="1678596"/>
                    <a:pt x="1176745" y="1668987"/>
                    <a:pt x="1159098" y="1661424"/>
                  </a:cubicBezTo>
                  <a:cubicBezTo>
                    <a:pt x="1128216" y="1648189"/>
                    <a:pt x="1101627" y="1645003"/>
                    <a:pt x="1068946" y="1635666"/>
                  </a:cubicBezTo>
                  <a:cubicBezTo>
                    <a:pt x="1055893" y="1631937"/>
                    <a:pt x="1043666" y="1625215"/>
                    <a:pt x="1030310" y="1622787"/>
                  </a:cubicBezTo>
                  <a:cubicBezTo>
                    <a:pt x="996257" y="1616596"/>
                    <a:pt x="961487" y="1615171"/>
                    <a:pt x="927279" y="1609908"/>
                  </a:cubicBezTo>
                  <a:cubicBezTo>
                    <a:pt x="905643" y="1606579"/>
                    <a:pt x="884665" y="1599207"/>
                    <a:pt x="862884" y="1597029"/>
                  </a:cubicBezTo>
                  <a:cubicBezTo>
                    <a:pt x="798667" y="1590608"/>
                    <a:pt x="734095" y="1588444"/>
                    <a:pt x="669701" y="1584151"/>
                  </a:cubicBezTo>
                  <a:cubicBezTo>
                    <a:pt x="563630" y="1548794"/>
                    <a:pt x="619306" y="1562233"/>
                    <a:pt x="502276" y="1545514"/>
                  </a:cubicBezTo>
                  <a:lnTo>
                    <a:pt x="425003" y="1519756"/>
                  </a:lnTo>
                  <a:cubicBezTo>
                    <a:pt x="412124" y="1515463"/>
                    <a:pt x="398508" y="1512948"/>
                    <a:pt x="386366" y="1506877"/>
                  </a:cubicBezTo>
                  <a:lnTo>
                    <a:pt x="334851" y="1481120"/>
                  </a:lnTo>
                  <a:cubicBezTo>
                    <a:pt x="326265" y="1468241"/>
                    <a:pt x="322532" y="1450163"/>
                    <a:pt x="309093" y="1442483"/>
                  </a:cubicBezTo>
                  <a:cubicBezTo>
                    <a:pt x="290087" y="1431622"/>
                    <a:pt x="265934" y="1434913"/>
                    <a:pt x="244698" y="1429604"/>
                  </a:cubicBezTo>
                  <a:cubicBezTo>
                    <a:pt x="231528" y="1426311"/>
                    <a:pt x="217929" y="1423318"/>
                    <a:pt x="206062" y="1416725"/>
                  </a:cubicBezTo>
                  <a:cubicBezTo>
                    <a:pt x="179001" y="1401691"/>
                    <a:pt x="128789" y="1365210"/>
                    <a:pt x="128789" y="1365210"/>
                  </a:cubicBezTo>
                  <a:cubicBezTo>
                    <a:pt x="94446" y="1262180"/>
                    <a:pt x="145960" y="1382380"/>
                    <a:pt x="77273" y="1313694"/>
                  </a:cubicBezTo>
                  <a:cubicBezTo>
                    <a:pt x="63697" y="1300119"/>
                    <a:pt x="60101" y="1279351"/>
                    <a:pt x="51515" y="1262179"/>
                  </a:cubicBezTo>
                  <a:cubicBezTo>
                    <a:pt x="46616" y="1237682"/>
                    <a:pt x="38960" y="1185552"/>
                    <a:pt x="25758" y="1159148"/>
                  </a:cubicBezTo>
                  <a:cubicBezTo>
                    <a:pt x="18836" y="1145304"/>
                    <a:pt x="8586" y="1133390"/>
                    <a:pt x="0" y="1120511"/>
                  </a:cubicBezTo>
                  <a:cubicBezTo>
                    <a:pt x="4293" y="1068996"/>
                    <a:pt x="6839" y="1017305"/>
                    <a:pt x="12879" y="965965"/>
                  </a:cubicBezTo>
                  <a:cubicBezTo>
                    <a:pt x="15437" y="944225"/>
                    <a:pt x="15969" y="921149"/>
                    <a:pt x="25758" y="901570"/>
                  </a:cubicBezTo>
                  <a:cubicBezTo>
                    <a:pt x="41820" y="869446"/>
                    <a:pt x="86210" y="849905"/>
                    <a:pt x="115910" y="837176"/>
                  </a:cubicBezTo>
                  <a:cubicBezTo>
                    <a:pt x="128388" y="831828"/>
                    <a:pt x="142068" y="829645"/>
                    <a:pt x="154546" y="824297"/>
                  </a:cubicBezTo>
                  <a:cubicBezTo>
                    <a:pt x="172193" y="816734"/>
                    <a:pt x="188890" y="807125"/>
                    <a:pt x="206062" y="798539"/>
                  </a:cubicBezTo>
                  <a:cubicBezTo>
                    <a:pt x="270018" y="702608"/>
                    <a:pt x="187816" y="820435"/>
                    <a:pt x="270456" y="721266"/>
                  </a:cubicBezTo>
                  <a:cubicBezTo>
                    <a:pt x="309342" y="674602"/>
                    <a:pt x="301926" y="641137"/>
                    <a:pt x="373487" y="605356"/>
                  </a:cubicBezTo>
                  <a:lnTo>
                    <a:pt x="425003" y="579598"/>
                  </a:lnTo>
                  <a:cubicBezTo>
                    <a:pt x="498824" y="468865"/>
                    <a:pt x="410314" y="608974"/>
                    <a:pt x="463639" y="502325"/>
                  </a:cubicBezTo>
                  <a:cubicBezTo>
                    <a:pt x="470561" y="488481"/>
                    <a:pt x="480811" y="476568"/>
                    <a:pt x="489397" y="463689"/>
                  </a:cubicBezTo>
                  <a:cubicBezTo>
                    <a:pt x="528103" y="347572"/>
                    <a:pt x="539193" y="346479"/>
                    <a:pt x="502276" y="180353"/>
                  </a:cubicBezTo>
                  <a:cubicBezTo>
                    <a:pt x="498918" y="165243"/>
                    <a:pt x="475530" y="164505"/>
                    <a:pt x="463639" y="154596"/>
                  </a:cubicBezTo>
                  <a:cubicBezTo>
                    <a:pt x="449647" y="142936"/>
                    <a:pt x="437882" y="128838"/>
                    <a:pt x="425003" y="115959"/>
                  </a:cubicBezTo>
                  <a:cubicBezTo>
                    <a:pt x="416519" y="90506"/>
                    <a:pt x="409063" y="56843"/>
                    <a:pt x="386366" y="38686"/>
                  </a:cubicBezTo>
                  <a:cubicBezTo>
                    <a:pt x="375765" y="30205"/>
                    <a:pt x="360608" y="30100"/>
                    <a:pt x="347729" y="25807"/>
                  </a:cubicBezTo>
                  <a:cubicBezTo>
                    <a:pt x="305521" y="-2332"/>
                    <a:pt x="324571" y="49"/>
                    <a:pt x="296214" y="49"/>
                  </a:cubicBezTo>
                </a:path>
              </a:pathLst>
            </a:custGeom>
            <a:noFill/>
            <a:ln w="123825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68" name="Picture 4" descr="Картинки по запросу пальма рисунок png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8668" y="1720401"/>
              <a:ext cx="2087216" cy="2087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9" name="Рисунок 168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340750" y="3007597"/>
              <a:ext cx="1237938" cy="93651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0" name="Рисунок 169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-128"/>
            <a:stretch>
              <a:fillRect/>
            </a:stretch>
          </p:blipFill>
          <p:spPr bwMode="auto">
            <a:xfrm>
              <a:off x="7257238" y="4904924"/>
              <a:ext cx="1967988" cy="20388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1" name="Picture 12" descr="Картинки по запросу гора рисунок png"/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8133" y="5297830"/>
              <a:ext cx="1895468" cy="1029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3" name="Рисунок 92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074307" flipH="1">
            <a:off x="1597311" y="2385128"/>
            <a:ext cx="1405476" cy="255815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351379" y="1433206"/>
            <a:ext cx="11939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dirty="0" smtClean="0">
                <a:solidFill>
                  <a:srgbClr val="FF0000"/>
                </a:solidFill>
                <a:latin typeface="Times New Roman"/>
                <a:ea typeface="Calibri"/>
              </a:rPr>
              <a:t>Тема «Использование </a:t>
            </a:r>
            <a:r>
              <a:rPr lang="ru-RU" sz="3200" b="1" dirty="0" err="1" smtClean="0">
                <a:solidFill>
                  <a:srgbClr val="FF0000"/>
                </a:solidFill>
                <a:latin typeface="Times New Roman"/>
                <a:ea typeface="Calibri"/>
              </a:rPr>
              <a:t>квест</a:t>
            </a:r>
            <a:r>
              <a:rPr lang="ru-RU" sz="3200" b="1" dirty="0" smtClean="0">
                <a:solidFill>
                  <a:srgbClr val="FF0000"/>
                </a:solidFill>
                <a:latin typeface="Times New Roman"/>
                <a:ea typeface="Calibri"/>
              </a:rPr>
              <a:t>-игр в работе с детьми».</a:t>
            </a:r>
            <a:endParaRPr lang="ru-RU" sz="3200" dirty="0">
              <a:solidFill>
                <a:srgbClr val="FF0000"/>
              </a:soli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 flipH="1">
            <a:off x="8291966" y="5741700"/>
            <a:ext cx="38610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воспитатель Орехова Т.Н.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9364716" y="2496246"/>
            <a:ext cx="1758265" cy="260658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4954881" y="6388031"/>
            <a:ext cx="4267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Курагино, 2022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290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14729" r="30740" b="1192"/>
          <a:stretch>
            <a:fillRect/>
          </a:stretch>
        </p:blipFill>
        <p:spPr bwMode="auto">
          <a:xfrm>
            <a:off x="577958" y="633195"/>
            <a:ext cx="3459340" cy="35289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 t="11323" r="-1019"/>
          <a:stretch>
            <a:fillRect/>
          </a:stretch>
        </p:blipFill>
        <p:spPr bwMode="auto">
          <a:xfrm>
            <a:off x="4713889" y="1103587"/>
            <a:ext cx="2837793" cy="44247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 t="15246"/>
          <a:stretch>
            <a:fillRect/>
          </a:stretch>
        </p:blipFill>
        <p:spPr bwMode="auto">
          <a:xfrm>
            <a:off x="8308429" y="1502354"/>
            <a:ext cx="2869324" cy="43195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502476" y="4382813"/>
            <a:ext cx="3610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Остров «Витаминный»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19751" y="5671121"/>
            <a:ext cx="3626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Остров «Спортивный»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08429" y="5933483"/>
            <a:ext cx="3231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Заячья зарядка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249" y="1008993"/>
            <a:ext cx="2556916" cy="45417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6979" y="1001110"/>
            <a:ext cx="2632841" cy="4676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59367" y="961696"/>
            <a:ext cx="2667274" cy="47377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58003" y="977463"/>
            <a:ext cx="2644970" cy="46981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252248" y="5722883"/>
            <a:ext cx="25855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Препятствия на пути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58510" y="5657671"/>
            <a:ext cx="26170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Встреча с доктором Айболитом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53959" y="5959366"/>
            <a:ext cx="2522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Раз, два, раз, два!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54359" y="5657671"/>
            <a:ext cx="23017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Прибытие на остров «Здоровья»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t="3936" r="33668"/>
          <a:stretch>
            <a:fillRect/>
          </a:stretch>
        </p:blipFill>
        <p:spPr bwMode="auto">
          <a:xfrm>
            <a:off x="220717" y="236483"/>
            <a:ext cx="4351283" cy="3544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 r="10215"/>
          <a:stretch>
            <a:fillRect/>
          </a:stretch>
        </p:blipFill>
        <p:spPr bwMode="auto">
          <a:xfrm>
            <a:off x="3597110" y="3903827"/>
            <a:ext cx="4711317" cy="29541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/>
          <a:srcRect l="14337" r="12678"/>
          <a:stretch>
            <a:fillRect/>
          </a:stretch>
        </p:blipFill>
        <p:spPr bwMode="auto">
          <a:xfrm>
            <a:off x="7425559" y="198691"/>
            <a:ext cx="4561752" cy="35157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4445875" y="1797268"/>
            <a:ext cx="3137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Остров «Здоровья»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848" y="2096813"/>
            <a:ext cx="90336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«Человек тогда в полном смысле человек, если он-человек играющий, а значит, творящий, то есть создающий в игре свой мир».</a:t>
            </a:r>
          </a:p>
          <a:p>
            <a:pPr algn="r"/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Фридрих Шиллер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Математика 2 класс\Вычитание двузначных чисел с переходом через десяток\малыши и плакат [преобразованный].p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15637" y="207818"/>
            <a:ext cx="11277600" cy="6373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37162" y="1884217"/>
            <a:ext cx="6497783" cy="354676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rgbClr val="8238BA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Спасибо за внимание</a:t>
            </a:r>
            <a:endParaRPr lang="ru-RU" sz="5400" b="1" cap="none" spc="0" dirty="0">
              <a:ln/>
              <a:solidFill>
                <a:srgbClr val="8238BA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29155" y="3364458"/>
            <a:ext cx="2362845" cy="3493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09904" y="394138"/>
            <a:ext cx="977462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32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Квест-игра</a:t>
            </a:r>
            <a:endParaRPr lang="ru-RU" sz="32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endParaRPr lang="ru-RU" sz="40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fontAlgn="base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— один из способов построения сюжета — путешествие к намеченной цели проходит через преодоление ряда трудностей.</a:t>
            </a:r>
          </a:p>
          <a:p>
            <a:pPr fontAlgn="base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это форма взаимодействия педагога и детей, которая способствует формированию умений решать определенные задачи на основе компетентного выбора альтернативных вариантов через реализацию определенного сюжета.</a:t>
            </a:r>
          </a:p>
          <a:p>
            <a:pPr fontAlgn="base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	Любая педагогическая технология предполагает в качестве результата усвоение воспитанниками определённого комплекса знаний, умений, навыков.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рассматривается как технология, которая имеет четко поставленную дидактическую задачу, игровой замысел, обязательно имеет руководителя (наставника), четкие правила, и реализуется с целью повышения у детей уровня знаний и умений.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7432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10034157" y="3307548"/>
            <a:ext cx="2287187" cy="339069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9544" y="250002"/>
            <a:ext cx="10878207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u="sng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Детские </a:t>
            </a:r>
            <a:r>
              <a:rPr lang="ru-RU" sz="3200" b="1" u="sng" dirty="0" err="1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квесты</a:t>
            </a:r>
            <a:r>
              <a:rPr lang="ru-RU" sz="3200" b="1" u="sng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помогают реализовать следующие задачи: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Образовательные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участники усваивают новые знания и закрепляют имеющиеся;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Развивающие - в процессе игры у детей происходит повышение образовательной мотивации, развитие инициативы и самостоятельности, творческих способностей и индивидуальных положительных психологических качеств, формирование исследовательских навыков, самореализация детей;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Воспитательные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формируются навыки взаимодействия со сверстниками, доброжелательность, взаимопомощь и другие.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9544" y="4666596"/>
            <a:ext cx="96957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Коррекционные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интересный сюжет, нестандартный подход к проведению заставляют ребенка думать, искать выход из сложной ситуации, а это, в свою очередь, развивает логику, сообразительность, учит детей взаимодействовать и общаться с другими участниками.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019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Орехова Т.Н. фото\Мойдодыр\image (4).jpg"/>
          <p:cNvPicPr>
            <a:picLocks noChangeAspect="1" noChangeArrowheads="1"/>
          </p:cNvPicPr>
          <p:nvPr/>
        </p:nvPicPr>
        <p:blipFill>
          <a:blip r:embed="rId2" cstate="print"/>
          <a:srcRect l="7156" t="10509" r="10401" b="6666"/>
          <a:stretch>
            <a:fillRect/>
          </a:stretch>
        </p:blipFill>
        <p:spPr bwMode="auto">
          <a:xfrm>
            <a:off x="236484" y="1213946"/>
            <a:ext cx="4303986" cy="3242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1027" name="Picture 3" descr="G:\Орехова Т.Н. фото\Мойдодыр\image (1).jpg"/>
          <p:cNvPicPr>
            <a:picLocks noChangeAspect="1" noChangeArrowheads="1"/>
          </p:cNvPicPr>
          <p:nvPr/>
        </p:nvPicPr>
        <p:blipFill>
          <a:blip r:embed="rId3" cstate="print"/>
          <a:srcRect l="22731" t="26316" r="40208" b="2924"/>
          <a:stretch>
            <a:fillRect/>
          </a:stretch>
        </p:blipFill>
        <p:spPr bwMode="auto">
          <a:xfrm>
            <a:off x="4682360" y="2238703"/>
            <a:ext cx="2664372" cy="38152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1028" name="Picture 4" descr="G:\Орехова Т.Н. фото\Мойдодыр\image (2).jpg"/>
          <p:cNvPicPr>
            <a:picLocks noChangeAspect="1" noChangeArrowheads="1"/>
          </p:cNvPicPr>
          <p:nvPr/>
        </p:nvPicPr>
        <p:blipFill>
          <a:blip r:embed="rId4" cstate="print"/>
          <a:srcRect l="4860" t="21946" r="17622" b="2306"/>
          <a:stretch>
            <a:fillRect/>
          </a:stretch>
        </p:blipFill>
        <p:spPr bwMode="auto">
          <a:xfrm>
            <a:off x="7457090" y="1166649"/>
            <a:ext cx="4493173" cy="32929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1822228" y="233037"/>
            <a:ext cx="8347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игра «УРОКИ МОЙДОДЫРА»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5311" y="4587766"/>
            <a:ext cx="3941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Игра-имитация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41022" y="4582511"/>
            <a:ext cx="3941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Появление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Мойдодыра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25460" y="6191383"/>
            <a:ext cx="3941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Дидактическая игра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443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G:\Орехова Т.Н. фото\Мойдодыр\image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249" y="606636"/>
            <a:ext cx="3011214" cy="40143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6" descr="G:\Орехова Т.Н. фото\Мойдодыр\image (9).jpg"/>
          <p:cNvPicPr>
            <a:picLocks noChangeAspect="1" noChangeArrowheads="1"/>
          </p:cNvPicPr>
          <p:nvPr/>
        </p:nvPicPr>
        <p:blipFill>
          <a:blip r:embed="rId3" cstate="print"/>
          <a:srcRect l="18115" t="13403" b="5740"/>
          <a:stretch>
            <a:fillRect/>
          </a:stretch>
        </p:blipFill>
        <p:spPr bwMode="auto">
          <a:xfrm>
            <a:off x="8655270" y="646386"/>
            <a:ext cx="3305503" cy="43512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G:\Орехова Т.Н. фото\Мойдодыр\image.jpg"/>
          <p:cNvPicPr>
            <a:picLocks noChangeAspect="1" noChangeArrowheads="1"/>
          </p:cNvPicPr>
          <p:nvPr/>
        </p:nvPicPr>
        <p:blipFill>
          <a:blip r:embed="rId4" cstate="print"/>
          <a:srcRect t="12180" r="14904" b="1080"/>
          <a:stretch>
            <a:fillRect/>
          </a:stretch>
        </p:blipFill>
        <p:spPr bwMode="auto">
          <a:xfrm>
            <a:off x="3373821" y="2042261"/>
            <a:ext cx="5123794" cy="39171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3925614" y="60960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Прощание </a:t>
            </a:r>
            <a:r>
              <a:rPr lang="ru-RU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Мойдодыра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игра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6330" y="4813739"/>
            <a:ext cx="28377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«Водичка, водичка, умой моё личико»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55270" y="5139559"/>
            <a:ext cx="33265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Поход в умывальную комнату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9614" y="378372"/>
            <a:ext cx="9490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игра «КТО ТАКИЕ БОГАТЫРИ?»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G:\Орехова Т.Н. фото\Богатыри\image.jpg"/>
          <p:cNvPicPr>
            <a:picLocks noChangeAspect="1" noChangeArrowheads="1"/>
          </p:cNvPicPr>
          <p:nvPr/>
        </p:nvPicPr>
        <p:blipFill>
          <a:blip r:embed="rId2" cstate="print"/>
          <a:srcRect r="17972" b="306"/>
          <a:stretch>
            <a:fillRect/>
          </a:stretch>
        </p:blipFill>
        <p:spPr bwMode="auto">
          <a:xfrm>
            <a:off x="315310" y="1355834"/>
            <a:ext cx="3918285" cy="34684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G:\Орехова Т.Н. фото\Богатыри\image (7).jpg"/>
          <p:cNvPicPr>
            <a:picLocks noChangeAspect="1" noChangeArrowheads="1"/>
          </p:cNvPicPr>
          <p:nvPr/>
        </p:nvPicPr>
        <p:blipFill>
          <a:blip r:embed="rId3" cstate="print"/>
          <a:srcRect l="32320" b="1953"/>
          <a:stretch>
            <a:fillRect/>
          </a:stretch>
        </p:blipFill>
        <p:spPr bwMode="auto">
          <a:xfrm>
            <a:off x="4351282" y="2061369"/>
            <a:ext cx="3268388" cy="35511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6" name="Picture 4" descr="G:\Орехова Т.Н. фото\Богатыри\image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2837" y="1312918"/>
            <a:ext cx="4166915" cy="33063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299545" y="5076497"/>
            <a:ext cx="3815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Проблемная ситуация (письмо с заданием)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35158" y="4929353"/>
            <a:ext cx="3815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Мини-презентация о богатырях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20663" y="5657671"/>
            <a:ext cx="42566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Путешествие с использованием волшебного клубочка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Орехова Т.Н. фото\Богатыри\image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716" y="189187"/>
            <a:ext cx="4183281" cy="31374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 descr="G:\Орехова Т.Н. фото\Богатыри\image (3).jpg"/>
          <p:cNvPicPr>
            <a:picLocks noChangeAspect="1" noChangeArrowheads="1"/>
          </p:cNvPicPr>
          <p:nvPr/>
        </p:nvPicPr>
        <p:blipFill>
          <a:blip r:embed="rId3" cstate="print"/>
          <a:srcRect l="3593" t="5748"/>
          <a:stretch>
            <a:fillRect/>
          </a:stretch>
        </p:blipFill>
        <p:spPr bwMode="auto">
          <a:xfrm>
            <a:off x="7535917" y="236483"/>
            <a:ext cx="4388070" cy="31018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0" name="Picture 4" descr="G:\Орехова Т.Н. фото\Богатыри\image (5).jpg"/>
          <p:cNvPicPr>
            <a:picLocks noChangeAspect="1" noChangeArrowheads="1"/>
          </p:cNvPicPr>
          <p:nvPr/>
        </p:nvPicPr>
        <p:blipFill>
          <a:blip r:embed="rId4" cstate="print"/>
          <a:srcRect r="8018"/>
          <a:stretch>
            <a:fillRect/>
          </a:stretch>
        </p:blipFill>
        <p:spPr bwMode="auto">
          <a:xfrm>
            <a:off x="3925613" y="3438615"/>
            <a:ext cx="4193627" cy="34193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536028" y="3594538"/>
            <a:ext cx="3137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Дидактическая игра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66592" y="2711668"/>
            <a:ext cx="2711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Оружие богатырей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92207" y="3547241"/>
            <a:ext cx="29166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Одежда богатырей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02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2796" y="307550"/>
            <a:ext cx="4061190" cy="32239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2" name="Picture 2" descr="G:\Орехова Т.Н. фото\Богатыри\image (4).jpg"/>
          <p:cNvPicPr>
            <a:picLocks noChangeAspect="1" noChangeArrowheads="1"/>
          </p:cNvPicPr>
          <p:nvPr/>
        </p:nvPicPr>
        <p:blipFill>
          <a:blip r:embed="rId3" cstate="print"/>
          <a:srcRect l="4732" t="8140" r="-414" b="7362"/>
          <a:stretch>
            <a:fillRect/>
          </a:stretch>
        </p:blipFill>
        <p:spPr bwMode="auto">
          <a:xfrm>
            <a:off x="7475328" y="362606"/>
            <a:ext cx="4474933" cy="31215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3" name="Picture 3" descr="G:\Орехова Т.Н. фото\Богатыри\image (8).jpg"/>
          <p:cNvPicPr>
            <a:picLocks noChangeAspect="1" noChangeArrowheads="1"/>
          </p:cNvPicPr>
          <p:nvPr/>
        </p:nvPicPr>
        <p:blipFill>
          <a:blip r:embed="rId4" cstate="print"/>
          <a:srcRect r="26972" b="28463"/>
          <a:stretch>
            <a:fillRect/>
          </a:stretch>
        </p:blipFill>
        <p:spPr bwMode="auto">
          <a:xfrm>
            <a:off x="3694340" y="3641834"/>
            <a:ext cx="4377605" cy="32161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425669" y="3767959"/>
            <a:ext cx="3026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Питание богатырей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44910" y="3704897"/>
            <a:ext cx="3310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Гусляр с заданием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50827" y="2301765"/>
            <a:ext cx="2538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Конь - верный помощник богатыря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2510" y="204952"/>
            <a:ext cx="11035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игра «ПОХОД НА ОСТРОВ ЗДОРОВЬЯ»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 l="8598" r="23088" b="10263"/>
          <a:stretch>
            <a:fillRect/>
          </a:stretch>
        </p:blipFill>
        <p:spPr bwMode="auto">
          <a:xfrm>
            <a:off x="315309" y="1355835"/>
            <a:ext cx="3925614" cy="29031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 l="18273" r="8669" b="2163"/>
          <a:stretch>
            <a:fillRect/>
          </a:stretch>
        </p:blipFill>
        <p:spPr bwMode="auto">
          <a:xfrm>
            <a:off x="8108731" y="3270808"/>
            <a:ext cx="3825766" cy="28843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 t="20784" r="7124" b="30645"/>
          <a:stretch>
            <a:fillRect/>
          </a:stretch>
        </p:blipFill>
        <p:spPr bwMode="auto">
          <a:xfrm>
            <a:off x="4477407" y="2090015"/>
            <a:ext cx="3452648" cy="3207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472966" y="4524703"/>
            <a:ext cx="370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Сюрпризный момент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24703" y="5423338"/>
            <a:ext cx="31373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Дорога до острова «Витаминный»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2744</TotalTime>
  <Words>173</Words>
  <Application>Microsoft Office PowerPoint</Application>
  <PresentationFormat>Произвольный</PresentationFormat>
  <Paragraphs>46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Admin</cp:lastModifiedBy>
  <cp:revision>266</cp:revision>
  <dcterms:created xsi:type="dcterms:W3CDTF">2017-01-09T10:38:11Z</dcterms:created>
  <dcterms:modified xsi:type="dcterms:W3CDTF">2023-02-07T16:33:13Z</dcterms:modified>
</cp:coreProperties>
</file>