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36912"/>
            <a:ext cx="7236296" cy="1894362"/>
          </a:xfrm>
        </p:spPr>
        <p:txBody>
          <a:bodyPr>
            <a:no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Изотерапия</a:t>
            </a:r>
            <a:r>
              <a:rPr lang="ru-RU" sz="3600" dirty="0" smtClean="0"/>
              <a:t> </a:t>
            </a:r>
            <a:r>
              <a:rPr lang="ru-RU" sz="3600" dirty="0"/>
              <a:t>как средство развития</a:t>
            </a:r>
            <a:br>
              <a:rPr lang="ru-RU" sz="3600" dirty="0"/>
            </a:br>
            <a:r>
              <a:rPr lang="ru-RU" sz="3600" dirty="0"/>
              <a:t>эмоционального состояния </a:t>
            </a:r>
            <a:r>
              <a:rPr lang="ru-RU" sz="3600" dirty="0" smtClean="0"/>
              <a:t>дошкольника»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60648"/>
            <a:ext cx="6172200" cy="1089974"/>
          </a:xfrm>
        </p:spPr>
        <p:txBody>
          <a:bodyPr/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/>
              <a:t>Детский сад «Росинка</a:t>
            </a:r>
            <a:r>
              <a:rPr lang="ru-RU" i="1" dirty="0"/>
              <a:t>»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12411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Курагино, 2023 г.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12765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Курагино, 2023 г.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1Vdhb2eV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3" y="659839"/>
            <a:ext cx="3469764" cy="57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pXSRNO9Q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6042"/>
            <a:ext cx="3816424" cy="60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x9GEUn0_V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0243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3zsN1Ybt1D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37444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9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CZ2SNOr3K8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8" y="548680"/>
            <a:ext cx="774908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3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4774659" cy="268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er\Desktop\3qtbv2sZHAM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6992"/>
            <a:ext cx="4774659" cy="28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JFQLykl4wQ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90" y="1856123"/>
            <a:ext cx="3323261" cy="236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5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Цели:</a:t>
            </a:r>
            <a:endParaRPr lang="ru-RU" sz="3200" dirty="0"/>
          </a:p>
          <a:p>
            <a:r>
              <a:rPr lang="ru-RU" sz="2600" dirty="0"/>
              <a:t>1.Развивать эмоциональную сферу детей дошкольного возраста, способствовать выходу внутренней </a:t>
            </a:r>
            <a:r>
              <a:rPr lang="ru-RU" sz="2600" dirty="0" err="1"/>
              <a:t>некомфортности</a:t>
            </a:r>
            <a:r>
              <a:rPr lang="ru-RU" sz="2600" dirty="0"/>
              <a:t> и сильным эмоциям через различные методы изо-терапии (рисунок, игру, сказку, музыку);</a:t>
            </a:r>
          </a:p>
          <a:p>
            <a:r>
              <a:rPr lang="ru-RU" sz="2600" dirty="0"/>
              <a:t>2.Улучшить психическое развитие детей как одной из составляющих здоровья через раскрытие творческого потенциала ребенка;</a:t>
            </a:r>
          </a:p>
          <a:p>
            <a:pPr lvl="0"/>
            <a:r>
              <a:rPr lang="ru-RU" sz="2600" dirty="0"/>
              <a:t>Создать условия для гармонизации личности ребенка;</a:t>
            </a:r>
          </a:p>
          <a:p>
            <a:r>
              <a:rPr lang="ru-RU" sz="2600" dirty="0"/>
              <a:t>4.Расширить возможности социальной адаптации посредством художественной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87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363272" cy="4752528"/>
          </a:xfrm>
        </p:spPr>
        <p:txBody>
          <a:bodyPr>
            <a:normAutofit/>
          </a:bodyPr>
          <a:lstStyle/>
          <a:p>
            <a:r>
              <a:rPr lang="ru-RU" sz="2800" b="1" dirty="0"/>
              <a:t>Актуальность:</a:t>
            </a:r>
            <a:r>
              <a:rPr lang="ru-RU" sz="2800" dirty="0"/>
              <a:t> </a:t>
            </a:r>
            <a:r>
              <a:rPr lang="ru-RU" sz="2800" dirty="0" err="1"/>
              <a:t>Изотерапия</a:t>
            </a:r>
            <a:r>
              <a:rPr lang="ru-RU" sz="2800" dirty="0"/>
              <a:t> является универсальной технологией, которую можно использовать как для отдельной работы с проблемными детьми, так и для совместного детского и детско-родительского творчества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В основе </a:t>
            </a:r>
            <a:r>
              <a:rPr lang="ru-RU" sz="2800" dirty="0" err="1"/>
              <a:t>изотворчества</a:t>
            </a:r>
            <a:r>
              <a:rPr lang="ru-RU" sz="2800" dirty="0"/>
              <a:t> лежит особая «сигнальная цветовая система», когда с помощью цвета ребенок сигнализирует о своем эмоциональном состоянии. 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48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lubhavana.ru/800/600/http/pediatrinfo.ru/wp-content/uploads/b/c/e/bcec6138e1740a093cef03cf2d9089b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lubhavana.ru/800/600/http/pediatrinfo.ru/wp-content/uploads/b/c/e/bcec6138e1740a093cef03cf2d9089be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4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08912" cy="64087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Изо-терапия, с одной стороны, выступает как метод </a:t>
            </a:r>
            <a:r>
              <a:rPr lang="ru-RU" sz="2800" dirty="0"/>
              <a:t>художественной рефлексии, </a:t>
            </a:r>
            <a:r>
              <a:rPr lang="ru-RU" sz="2800" dirty="0" smtClean="0"/>
              <a:t>она позволяет</a:t>
            </a:r>
            <a:r>
              <a:rPr lang="ru-RU" sz="2800" dirty="0"/>
              <a:t>: обогатить и развить внутренний мир </a:t>
            </a:r>
            <a:r>
              <a:rPr lang="ru-RU" sz="2800" dirty="0" smtClean="0"/>
              <a:t>ребенка.</a:t>
            </a:r>
          </a:p>
          <a:p>
            <a:endParaRPr lang="ru-RU" sz="2800" dirty="0"/>
          </a:p>
          <a:p>
            <a:r>
              <a:rPr lang="ru-RU" sz="2800" dirty="0" smtClean="0"/>
              <a:t> С </a:t>
            </a:r>
            <a:r>
              <a:rPr lang="ru-RU" sz="2800" dirty="0"/>
              <a:t>другой стороны, </a:t>
            </a:r>
            <a:r>
              <a:rPr lang="ru-RU" sz="2800" dirty="0" smtClean="0"/>
              <a:t>это технология</a:t>
            </a:r>
            <a:r>
              <a:rPr lang="ru-RU" sz="2800" dirty="0"/>
              <a:t>, позволяющая раскрыть художественные способности </a:t>
            </a:r>
            <a:r>
              <a:rPr lang="ru-RU" sz="2800" dirty="0" smtClean="0"/>
              <a:t>ребенка. Она отлично </a:t>
            </a:r>
            <a:r>
              <a:rPr lang="ru-RU" sz="2800" dirty="0"/>
              <a:t>развивает мелкую </a:t>
            </a:r>
            <a:r>
              <a:rPr lang="ru-RU" sz="2800" dirty="0" smtClean="0"/>
              <a:t>моторику.</a:t>
            </a:r>
          </a:p>
          <a:p>
            <a:endParaRPr lang="ru-RU" sz="2800" dirty="0"/>
          </a:p>
          <a:p>
            <a:r>
              <a:rPr lang="ru-RU" sz="2800" dirty="0" smtClean="0"/>
              <a:t> С </a:t>
            </a:r>
            <a:r>
              <a:rPr lang="ru-RU" sz="2800" dirty="0"/>
              <a:t>третьей стороны - это метод </a:t>
            </a:r>
            <a:r>
              <a:rPr lang="ru-RU" sz="2800" dirty="0" err="1"/>
              <a:t>психокоррекции</a:t>
            </a:r>
            <a:r>
              <a:rPr lang="ru-RU" sz="2800" dirty="0"/>
              <a:t>, с помощью которого можно корректировать эмоциональное состояние ребёнка и помогать решать его внутренние психические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0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14724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Этапы работы</a:t>
            </a:r>
            <a:r>
              <a:rPr lang="ru-RU" sz="3200" b="1" dirty="0" smtClean="0"/>
              <a:t>:</a:t>
            </a:r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2800" b="1" dirty="0" smtClean="0"/>
              <a:t>1.Теоретический</a:t>
            </a:r>
            <a:r>
              <a:rPr lang="ru-RU" sz="2800" b="1" dirty="0"/>
              <a:t> </a:t>
            </a:r>
            <a:r>
              <a:rPr lang="ru-RU" sz="2800" dirty="0"/>
              <a:t>(сентябрь-октябрь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- Изучение литературы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smtClean="0"/>
              <a:t>- Составление </a:t>
            </a:r>
            <a:r>
              <a:rPr lang="ru-RU" sz="2800" dirty="0"/>
              <a:t>перспективного плана работы.</a:t>
            </a:r>
          </a:p>
          <a:p>
            <a:pPr marL="0" indent="0">
              <a:buNone/>
            </a:pPr>
            <a:r>
              <a:rPr lang="ru-RU" sz="2800" dirty="0" smtClean="0"/>
              <a:t>- Подбор </a:t>
            </a:r>
            <a:r>
              <a:rPr lang="ru-RU" sz="2800" dirty="0"/>
              <a:t>дидактического материала и игр.</a:t>
            </a:r>
          </a:p>
          <a:p>
            <a:pPr marL="0" indent="0">
              <a:buNone/>
            </a:pPr>
            <a:r>
              <a:rPr lang="ru-RU" sz="2800" dirty="0" smtClean="0"/>
              <a:t>- Беседа </a:t>
            </a:r>
            <a:r>
              <a:rPr lang="ru-RU" sz="2800" dirty="0"/>
              <a:t>с родителями по выявлению знаний о изо-терапии.</a:t>
            </a:r>
          </a:p>
          <a:p>
            <a:pPr marL="0" indent="0">
              <a:buNone/>
            </a:pPr>
            <a:r>
              <a:rPr lang="ru-RU" sz="2800" dirty="0" smtClean="0"/>
              <a:t>- Диагностика </a:t>
            </a:r>
            <a:r>
              <a:rPr lang="ru-RU" sz="2800" dirty="0"/>
              <a:t>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83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06928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2.Практический </a:t>
            </a:r>
            <a:r>
              <a:rPr lang="ru-RU" sz="2800" dirty="0"/>
              <a:t>(ноябрь - апрель</a:t>
            </a:r>
            <a:r>
              <a:rPr lang="ru-RU" sz="2800" dirty="0" smtClean="0"/>
              <a:t>).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- Создание </a:t>
            </a:r>
            <a:r>
              <a:rPr lang="ru-RU" sz="2800" dirty="0"/>
              <a:t>дидактических игр и пособий.</a:t>
            </a:r>
          </a:p>
          <a:p>
            <a:pPr marL="0" indent="0">
              <a:buNone/>
            </a:pPr>
            <a:r>
              <a:rPr lang="ru-RU" sz="2800" dirty="0" smtClean="0"/>
              <a:t>- Знакомство </a:t>
            </a:r>
            <a:r>
              <a:rPr lang="ru-RU" sz="2800" dirty="0"/>
              <a:t>детей с дидактическим материалом и играми;</a:t>
            </a:r>
          </a:p>
          <a:p>
            <a:pPr marL="0" indent="0">
              <a:buNone/>
            </a:pPr>
            <a:r>
              <a:rPr lang="ru-RU" sz="2800" dirty="0" smtClean="0"/>
              <a:t>- Проведение </a:t>
            </a:r>
            <a:r>
              <a:rPr lang="ru-RU" sz="2800" dirty="0"/>
              <a:t>дидактических игр и игр-занятий.</a:t>
            </a:r>
          </a:p>
          <a:p>
            <a:pPr marL="0" indent="0">
              <a:buNone/>
            </a:pPr>
            <a:r>
              <a:rPr lang="ru-RU" sz="2800" dirty="0" smtClean="0"/>
              <a:t>- Проведение </a:t>
            </a:r>
            <a:r>
              <a:rPr lang="ru-RU" sz="2800" dirty="0"/>
              <a:t>консультаций для родителей</a:t>
            </a:r>
          </a:p>
          <a:p>
            <a:pPr marL="0" indent="0">
              <a:buNone/>
            </a:pPr>
            <a:r>
              <a:rPr lang="ru-RU" sz="2800" dirty="0" smtClean="0"/>
              <a:t>- Беседы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smtClean="0"/>
              <a:t>- Составление </a:t>
            </a:r>
            <a:r>
              <a:rPr lang="ru-RU" sz="2800" dirty="0"/>
              <a:t>картотеки игр по изо-терапии.</a:t>
            </a:r>
          </a:p>
          <a:p>
            <a:pPr marL="0" indent="0">
              <a:buNone/>
            </a:pPr>
            <a:r>
              <a:rPr lang="ru-RU" sz="2800" dirty="0" smtClean="0"/>
              <a:t>- Консультации </a:t>
            </a:r>
            <a:r>
              <a:rPr lang="ru-RU" sz="2800" dirty="0"/>
              <a:t>на стенде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69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147248" cy="60692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3.Заключительный </a:t>
            </a:r>
            <a:r>
              <a:rPr lang="ru-RU" sz="3600" dirty="0"/>
              <a:t>(май</a:t>
            </a:r>
            <a:r>
              <a:rPr lang="ru-RU" sz="3600" dirty="0" smtClean="0"/>
              <a:t>).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- Итоговая </a:t>
            </a:r>
            <a:r>
              <a:rPr lang="ru-RU" sz="3600" dirty="0"/>
              <a:t>диагностика детей;</a:t>
            </a:r>
          </a:p>
          <a:p>
            <a:pPr marL="0" indent="0">
              <a:buNone/>
            </a:pPr>
            <a:r>
              <a:rPr lang="ru-RU" sz="3600" dirty="0" smtClean="0"/>
              <a:t>- Выступление </a:t>
            </a:r>
            <a:r>
              <a:rPr lang="ru-RU" sz="3600" dirty="0"/>
              <a:t>на итоговом родительском собрании «Изо-терапия в детском саду и дома».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3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3816424" cy="61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LcOG1VSkm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040"/>
            <a:ext cx="3744416" cy="58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62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159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«Изотерапия как средство развития эмоционального состояния дошкольника»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«Изотерапия как средство развития эмоционального состояния дошкольника»</dc:title>
  <dc:creator>User</dc:creator>
  <cp:lastModifiedBy>User</cp:lastModifiedBy>
  <cp:revision>10</cp:revision>
  <dcterms:created xsi:type="dcterms:W3CDTF">2023-02-15T04:22:47Z</dcterms:created>
  <dcterms:modified xsi:type="dcterms:W3CDTF">2023-02-15T16:44:11Z</dcterms:modified>
</cp:coreProperties>
</file>