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3240360"/>
          </a:xfrm>
        </p:spPr>
        <p:txBody>
          <a:bodyPr/>
          <a:lstStyle/>
          <a:p>
            <a:r>
              <a:rPr lang="ru-RU" sz="4400" b="1" dirty="0">
                <a:effectLst/>
              </a:rPr>
              <a:t>«Игровые технологии в системе</a:t>
            </a:r>
            <a:br>
              <a:rPr lang="ru-RU" sz="4400" b="1" dirty="0">
                <a:effectLst/>
              </a:rPr>
            </a:br>
            <a:r>
              <a:rPr lang="ru-RU" sz="4400" b="1" dirty="0">
                <a:effectLst/>
              </a:rPr>
              <a:t>физического воспитания дошкольников»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664" y="188640"/>
            <a:ext cx="6400800" cy="1219200"/>
          </a:xfrm>
        </p:spPr>
        <p:txBody>
          <a:bodyPr>
            <a:normAutofit fontScale="92500"/>
          </a:bodyPr>
          <a:lstStyle/>
          <a:p>
            <a:r>
              <a:rPr lang="ru-RU" dirty="0"/>
              <a:t>Муниципальное бюджетное дошкольное образовательное учреждение</a:t>
            </a:r>
          </a:p>
          <a:p>
            <a:r>
              <a:rPr lang="ru-RU" dirty="0"/>
              <a:t>Детский сад «Росинка</a:t>
            </a:r>
            <a:r>
              <a:rPr lang="ru-RU" i="1" dirty="0"/>
              <a:t>» </a:t>
            </a: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619312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Курагино, 2023 г.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26469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Цель:</a:t>
            </a:r>
            <a:r>
              <a:rPr lang="ru-RU" dirty="0"/>
              <a:t>  Повышение собственного профессионально-образовательного уровня, знакомство с новыми игровыми технологиями и методиками, внедрение их в работу с детьми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fontAlgn="base"/>
            <a:r>
              <a:rPr lang="ru-RU" b="1" dirty="0" smtClean="0"/>
              <a:t>Актуальность: </a:t>
            </a:r>
            <a:r>
              <a:rPr lang="ru-RU" dirty="0" smtClean="0"/>
              <a:t>Игра </a:t>
            </a:r>
            <a:r>
              <a:rPr lang="ru-RU" dirty="0"/>
              <a:t>представляет собой особую деятельность, которая расцветает в детские годы и сопровождает человека на протяжении всей его жизни. </a:t>
            </a:r>
            <a:r>
              <a:rPr lang="ru-RU" dirty="0" smtClean="0"/>
              <a:t>Игра определяется </a:t>
            </a:r>
            <a:r>
              <a:rPr lang="ru-RU" dirty="0"/>
              <a:t>как ведущий вид деятельности, который возникает не </a:t>
            </a:r>
            <a:r>
              <a:rPr lang="ru-RU" dirty="0" err="1"/>
              <a:t>путѐм</a:t>
            </a:r>
            <a:r>
              <a:rPr lang="ru-RU" dirty="0"/>
              <a:t> спонтанного созревания, а формируется под влиянием социальных условий жизни и воспитания. В игре создаются благоприятные условия для формирования способностей производить действия в умственном плане, осуществляет психологические замены реальных объектов. 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В </a:t>
            </a:r>
            <a:r>
              <a:rPr lang="ru-RU" dirty="0"/>
              <a:t>игре </a:t>
            </a:r>
            <a:r>
              <a:rPr lang="ru-RU" dirty="0" smtClean="0"/>
              <a:t>ребенок  </a:t>
            </a:r>
            <a:r>
              <a:rPr lang="ru-RU" dirty="0"/>
              <a:t>развивается как личность, у него формируются те стороны психики, от которых впоследствии будет зависеть успешность его социальной практики.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Этапы </a:t>
            </a:r>
            <a:r>
              <a:rPr lang="ru-RU" sz="2800" b="1" dirty="0"/>
              <a:t>игровых технологий</a:t>
            </a:r>
            <a:r>
              <a:rPr lang="ru-RU" sz="2800" b="1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u="sng" dirty="0"/>
              <a:t>Первый этап.</a:t>
            </a:r>
            <a:r>
              <a:rPr lang="ru-RU" dirty="0"/>
              <a:t> Подготовка к игре. Логика подготовки к игре связана с компонентами игры: мотивационным, ориентационным, содержательно-операционным, ценностно-волевым и оценочным.</a:t>
            </a:r>
          </a:p>
          <a:p>
            <a:r>
              <a:rPr lang="ru-RU" b="1" u="sng" dirty="0"/>
              <a:t>Второй этап.</a:t>
            </a:r>
            <a:r>
              <a:rPr lang="ru-RU" dirty="0"/>
              <a:t> Проведение игры. Необходимым элементом проведения игры является наличие эмоционального фона, заинтересованности. В процессе игровой деятельности должна разрешаться проблемная ситуация.</a:t>
            </a:r>
          </a:p>
          <a:p>
            <a:r>
              <a:rPr lang="ru-RU" b="1" u="sng" dirty="0"/>
              <a:t>Третий этап.</a:t>
            </a:r>
            <a:r>
              <a:rPr lang="ru-RU" dirty="0"/>
              <a:t> Подведение итогов игры. При подведении итогов следует исходить из конечного результата игры, то есть степени усвоения знаний, формирования убеждений, развития самостоятельного творческого мышления.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2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PubSMpOI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3" y="836712"/>
            <a:ext cx="8313929" cy="485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zpyyABZ69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S3GjGTJgO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42285"/>
            <a:ext cx="5707990" cy="411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8PvunDBM0K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3744415" cy="30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mmv-Javze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2" y="3356992"/>
            <a:ext cx="3168352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VfiHaPlcb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7"/>
            <a:ext cx="387953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n-yk4Qeix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320480" cy="587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pIowDLzwhb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869547"/>
            <a:ext cx="3910575" cy="29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W-5QQ-dX8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1930"/>
            <a:ext cx="5616624" cy="61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MoCPCR7bH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0" y="1124744"/>
            <a:ext cx="826612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</TotalTime>
  <Words>219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«Игровые технологии в системе физического воспитания дошкольников»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«Игровые технологии в системе физического воспитания дошкольников» </dc:title>
  <dc:creator>User</dc:creator>
  <cp:lastModifiedBy>User</cp:lastModifiedBy>
  <cp:revision>5</cp:revision>
  <dcterms:created xsi:type="dcterms:W3CDTF">2023-02-15T16:17:01Z</dcterms:created>
  <dcterms:modified xsi:type="dcterms:W3CDTF">2023-02-15T17:06:58Z</dcterms:modified>
</cp:coreProperties>
</file>